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60" r:id="rId1"/>
  </p:sldMasterIdLst>
  <p:notesMasterIdLst>
    <p:notesMasterId r:id="rId26"/>
  </p:notesMasterIdLst>
  <p:sldIdLst>
    <p:sldId id="260" r:id="rId2"/>
    <p:sldId id="276" r:id="rId3"/>
    <p:sldId id="268" r:id="rId4"/>
    <p:sldId id="258" r:id="rId5"/>
    <p:sldId id="259" r:id="rId6"/>
    <p:sldId id="262" r:id="rId7"/>
    <p:sldId id="264" r:id="rId8"/>
    <p:sldId id="263" r:id="rId9"/>
    <p:sldId id="266" r:id="rId10"/>
    <p:sldId id="265" r:id="rId11"/>
    <p:sldId id="267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90" r:id="rId20"/>
    <p:sldId id="287" r:id="rId21"/>
    <p:sldId id="288" r:id="rId22"/>
    <p:sldId id="289" r:id="rId23"/>
    <p:sldId id="291" r:id="rId24"/>
    <p:sldId id="278" r:id="rId25"/>
  </p:sldIdLst>
  <p:sldSz cx="24382413" cy="13716000"/>
  <p:notesSz cx="6858000" cy="9144000"/>
  <p:defaultTextStyle>
    <a:defPPr>
      <a:defRPr lang="en-US"/>
    </a:defPPr>
    <a:lvl1pPr marL="0" algn="l" defTabSz="1828709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1pPr>
    <a:lvl2pPr marL="914354" algn="l" defTabSz="1828709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2pPr>
    <a:lvl3pPr marL="1828709" algn="l" defTabSz="1828709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3pPr>
    <a:lvl4pPr marL="2743063" algn="l" defTabSz="1828709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4pPr>
    <a:lvl5pPr marL="3657417" algn="l" defTabSz="1828709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5pPr>
    <a:lvl6pPr marL="4571771" algn="l" defTabSz="1828709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6pPr>
    <a:lvl7pPr marL="5486126" algn="l" defTabSz="1828709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7pPr>
    <a:lvl8pPr marL="6400480" algn="l" defTabSz="1828709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8pPr>
    <a:lvl9pPr marL="7314834" algn="l" defTabSz="1828709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56" userDrawn="1">
          <p15:clr>
            <a:srgbClr val="A4A3A4"/>
          </p15:clr>
        </p15:guide>
        <p15:guide id="2" orient="horz" pos="8244" userDrawn="1">
          <p15:clr>
            <a:srgbClr val="A4A3A4"/>
          </p15:clr>
        </p15:guide>
        <p15:guide id="3" pos="767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F0001"/>
    <a:srgbClr val="1286E6"/>
    <a:srgbClr val="9CCA40"/>
    <a:srgbClr val="F5D239"/>
    <a:srgbClr val="F68340"/>
    <a:srgbClr val="3F403F"/>
    <a:srgbClr val="47474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6405" autoAdjust="0"/>
  </p:normalViewPr>
  <p:slideViewPr>
    <p:cSldViewPr snapToGrid="0" snapToObjects="1">
      <p:cViewPr varScale="1">
        <p:scale>
          <a:sx n="41" d="100"/>
          <a:sy n="41" d="100"/>
        </p:scale>
        <p:origin x="86" y="144"/>
      </p:cViewPr>
      <p:guideLst>
        <p:guide orient="horz" pos="2256"/>
        <p:guide orient="horz" pos="8244"/>
        <p:guide pos="7679"/>
      </p:guideLst>
    </p:cSldViewPr>
  </p:slideViewPr>
  <p:notesTextViewPr>
    <p:cViewPr>
      <p:scale>
        <a:sx n="95" d="100"/>
        <a:sy n="95" d="100"/>
      </p:scale>
      <p:origin x="0" y="0"/>
    </p:cViewPr>
  </p:notesTextViewPr>
  <p:notesViewPr>
    <p:cSldViewPr snapToGrid="0" snapToObjects="1" showGuides="1">
      <p:cViewPr varScale="1">
        <p:scale>
          <a:sx n="172" d="100"/>
          <a:sy n="172" d="100"/>
        </p:scale>
        <p:origin x="5344" y="2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3BF7A1-466A-B443-AC39-821F86D02606}" type="datetimeFigureOut">
              <a:rPr lang="en-US" smtClean="0"/>
              <a:t>5/19/2025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DB2EC0F-B73C-3449-9138-DA395C3731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82207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DB2EC0F-B73C-3449-9138-DA395C373109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58955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svg"/><Relationship Id="rId4" Type="http://schemas.openxmlformats.org/officeDocument/2006/relationships/image" Target="../media/image2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svg"/><Relationship Id="rId4" Type="http://schemas.openxmlformats.org/officeDocument/2006/relationships/image" Target="../media/image2.png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>
            <a:spLocks noGrp="1"/>
          </p:cNvSpPr>
          <p:nvPr>
            <p:ph type="ctrTitle"/>
          </p:nvPr>
        </p:nvSpPr>
        <p:spPr>
          <a:xfrm>
            <a:off x="1465541" y="8496301"/>
            <a:ext cx="21451330" cy="2776414"/>
          </a:xfrm>
        </p:spPr>
        <p:txBody>
          <a:bodyPr anchor="b">
            <a:normAutofit/>
          </a:bodyPr>
          <a:lstStyle>
            <a:lvl1pPr algn="ctr">
              <a:defRPr sz="13200" b="1" i="0"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"/>
          <p:cNvSpPr>
            <a:spLocks noGrp="1"/>
          </p:cNvSpPr>
          <p:nvPr>
            <p:ph type="subTitle" idx="1"/>
          </p:nvPr>
        </p:nvSpPr>
        <p:spPr>
          <a:xfrm>
            <a:off x="1465541" y="11605694"/>
            <a:ext cx="21451330" cy="909161"/>
          </a:xfrm>
        </p:spPr>
        <p:txBody>
          <a:bodyPr anchor="t"/>
          <a:lstStyle>
            <a:lvl1pPr marL="0" indent="0" algn="ctr">
              <a:buNone/>
              <a:defRPr sz="45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354" indent="0" algn="ctr">
              <a:buNone/>
              <a:defRPr sz="4000"/>
            </a:lvl2pPr>
            <a:lvl3pPr marL="1828709" indent="0" algn="ctr">
              <a:buNone/>
              <a:defRPr sz="3600"/>
            </a:lvl3pPr>
            <a:lvl4pPr marL="2743063" indent="0" algn="ctr">
              <a:buNone/>
              <a:defRPr sz="3200"/>
            </a:lvl4pPr>
            <a:lvl5pPr marL="3657417" indent="0" algn="ctr">
              <a:buNone/>
              <a:defRPr sz="3200"/>
            </a:lvl5pPr>
            <a:lvl6pPr marL="4571771" indent="0" algn="ctr">
              <a:buNone/>
              <a:defRPr sz="3200"/>
            </a:lvl6pPr>
            <a:lvl7pPr marL="5486126" indent="0" algn="ctr">
              <a:buNone/>
              <a:defRPr sz="3200"/>
            </a:lvl7pPr>
            <a:lvl8pPr marL="6400480" indent="0" algn="ctr">
              <a:buNone/>
              <a:defRPr sz="3200"/>
            </a:lvl8pPr>
            <a:lvl9pPr marL="7314834" indent="0" algn="ctr">
              <a:buNone/>
              <a:defRPr sz="3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pic>
        <p:nvPicPr>
          <p:cNvPr id="7" name="PISO graphic">
            <a:extLst>
              <a:ext uri="{FF2B5EF4-FFF2-40B4-BE49-F238E27FC236}">
                <a16:creationId xmlns="" xmlns:a16="http://schemas.microsoft.com/office/drawing/2014/main" id="{C907CDC9-FC4D-2DE7-5C4A-40922BE0057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 l="18353" t="38210" r="18351" b="38413"/>
          <a:stretch/>
        </p:blipFill>
        <p:spPr>
          <a:xfrm>
            <a:off x="0" y="0"/>
            <a:ext cx="24382414" cy="7937500"/>
          </a:xfrm>
          <a:prstGeom prst="rect">
            <a:avLst/>
          </a:prstGeom>
        </p:spPr>
      </p:pic>
      <p:grpSp>
        <p:nvGrpSpPr>
          <p:cNvPr id="5" name="title logo">
            <a:extLst>
              <a:ext uri="{FF2B5EF4-FFF2-40B4-BE49-F238E27FC236}">
                <a16:creationId xmlns="" xmlns:a16="http://schemas.microsoft.com/office/drawing/2014/main" id="{BA422400-F4E1-56FA-1F2B-78A614A5CB88}"/>
              </a:ext>
            </a:extLst>
          </p:cNvPr>
          <p:cNvGrpSpPr/>
          <p:nvPr userDrawn="1"/>
        </p:nvGrpSpPr>
        <p:grpSpPr>
          <a:xfrm>
            <a:off x="7129883" y="2722418"/>
            <a:ext cx="10122645" cy="3176447"/>
            <a:chOff x="8144444" y="1447356"/>
            <a:chExt cx="10648564" cy="3341478"/>
          </a:xfrm>
        </p:grpSpPr>
        <p:sp>
          <p:nvSpPr>
            <p:cNvPr id="4" name="white BG">
              <a:extLst>
                <a:ext uri="{FF2B5EF4-FFF2-40B4-BE49-F238E27FC236}">
                  <a16:creationId xmlns="" xmlns:a16="http://schemas.microsoft.com/office/drawing/2014/main" id="{8455249E-FA8C-8273-C440-4C6ED830D97B}"/>
                </a:ext>
              </a:extLst>
            </p:cNvPr>
            <p:cNvSpPr/>
            <p:nvPr userDrawn="1"/>
          </p:nvSpPr>
          <p:spPr>
            <a:xfrm>
              <a:off x="8144444" y="1447356"/>
              <a:ext cx="10648564" cy="3341478"/>
            </a:xfrm>
            <a:prstGeom prst="roundRect">
              <a:avLst>
                <a:gd name="adj" fmla="val 3536"/>
              </a:avLst>
            </a:prstGeom>
            <a:solidFill>
              <a:schemeClr val="bg1"/>
            </a:solidFill>
            <a:ln>
              <a:noFill/>
            </a:ln>
            <a:effectLst>
              <a:outerShdw blurRad="277130" dist="132876" dir="5220000" sx="101778" sy="101778" algn="tl" rotWithShape="0">
                <a:prstClr val="black">
                  <a:alpha val="1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aa-ET"/>
            </a:p>
          </p:txBody>
        </p:sp>
        <p:pic>
          <p:nvPicPr>
            <p:cNvPr id="10" name="PISO logo">
              <a:extLst>
                <a:ext uri="{FF2B5EF4-FFF2-40B4-BE49-F238E27FC236}">
                  <a16:creationId xmlns="" xmlns:a16="http://schemas.microsoft.com/office/drawing/2014/main" id="{CFE57DD4-3D82-109B-2A63-DB78950104B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rcRect/>
            <a:stretch/>
          </p:blipFill>
          <p:spPr>
            <a:xfrm>
              <a:off x="8760626" y="1988151"/>
              <a:ext cx="9416199" cy="225988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5739745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5000" userDrawn="1">
          <p15:clr>
            <a:srgbClr val="FBAE40"/>
          </p15:clr>
        </p15:guide>
        <p15:guide id="2" pos="7679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Row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>
            <a:spLocks noGrp="1"/>
          </p:cNvSpPr>
          <p:nvPr>
            <p:ph type="title"/>
          </p:nvPr>
        </p:nvSpPr>
        <p:spPr>
          <a:xfrm>
            <a:off x="2800533" y="1450514"/>
            <a:ext cx="20160000" cy="1516567"/>
          </a:xfrm>
        </p:spPr>
        <p:txBody>
          <a:bodyPr/>
          <a:lstStyle>
            <a:lvl1pPr>
              <a:defRPr b="1" i="0"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- left"/>
          <p:cNvSpPr>
            <a:spLocks noGrp="1"/>
          </p:cNvSpPr>
          <p:nvPr>
            <p:ph idx="1"/>
          </p:nvPr>
        </p:nvSpPr>
        <p:spPr>
          <a:xfrm>
            <a:off x="2800533" y="3376246"/>
            <a:ext cx="9720000" cy="9400640"/>
          </a:xfrm>
        </p:spPr>
        <p:txBody>
          <a:bodyPr/>
          <a:lstStyle>
            <a:lvl1pPr>
              <a:defRPr b="0" i="0">
                <a:solidFill>
                  <a:srgbClr val="3F403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b="0" i="0">
                <a:solidFill>
                  <a:srgbClr val="3F403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b="0" i="0">
                <a:solidFill>
                  <a:srgbClr val="3F403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b="0" i="0">
                <a:solidFill>
                  <a:srgbClr val="3F403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b="0" i="0">
                <a:solidFill>
                  <a:srgbClr val="3F403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Content - right">
            <a:extLst>
              <a:ext uri="{FF2B5EF4-FFF2-40B4-BE49-F238E27FC236}">
                <a16:creationId xmlns="" xmlns:a16="http://schemas.microsoft.com/office/drawing/2014/main" id="{1DA3F43C-A9AC-431A-834D-AB26AC3ABCCC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13239285" y="3376246"/>
            <a:ext cx="9720000" cy="940064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4" name="PISO logo">
            <a:extLst>
              <a:ext uri="{FF2B5EF4-FFF2-40B4-BE49-F238E27FC236}">
                <a16:creationId xmlns="" xmlns:a16="http://schemas.microsoft.com/office/drawing/2014/main" id="{07D79A6A-506B-ECCC-6964-65DE43FAE21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21899453" y="436582"/>
            <a:ext cx="2093882" cy="502532"/>
          </a:xfrm>
          <a:prstGeom prst="rect">
            <a:avLst/>
          </a:prstGeom>
        </p:spPr>
      </p:pic>
      <p:pic>
        <p:nvPicPr>
          <p:cNvPr id="5" name="Graphic side">
            <a:extLst>
              <a:ext uri="{FF2B5EF4-FFF2-40B4-BE49-F238E27FC236}">
                <a16:creationId xmlns="" xmlns:a16="http://schemas.microsoft.com/office/drawing/2014/main" id="{FE652E85-3DBC-0394-5336-CCFDBB0D1C3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rcRect l="14547" t="68824" r="22944" b="24215"/>
          <a:stretch/>
        </p:blipFill>
        <p:spPr>
          <a:xfrm rot="16200000">
            <a:off x="-6184800" y="6184800"/>
            <a:ext cx="13716000" cy="134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773374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760" userDrawn="1">
          <p15:clr>
            <a:srgbClr val="FBAE40"/>
          </p15:clr>
        </p15:guide>
        <p15:guide id="2" pos="14461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Small Picture 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">
            <a:extLst>
              <a:ext uri="{FF2B5EF4-FFF2-40B4-BE49-F238E27FC236}">
                <a16:creationId xmlns="" xmlns:a16="http://schemas.microsoft.com/office/drawing/2014/main" id="{14212FB3-A22A-38AD-CBD9-953F56C1FC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00533" y="1450514"/>
            <a:ext cx="11816418" cy="1516567"/>
          </a:xfrm>
        </p:spPr>
        <p:txBody>
          <a:bodyPr/>
          <a:lstStyle>
            <a:lvl1pPr>
              <a:defRPr b="1" i="0"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Picture">
            <a:extLst>
              <a:ext uri="{FF2B5EF4-FFF2-40B4-BE49-F238E27FC236}">
                <a16:creationId xmlns="" xmlns:a16="http://schemas.microsoft.com/office/drawing/2014/main" id="{50D94CD3-9BF9-C048-AB7A-9EE6CD1DBAD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5336952" y="0"/>
            <a:ext cx="9045461" cy="13716000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7" name="Content">
            <a:extLst>
              <a:ext uri="{FF2B5EF4-FFF2-40B4-BE49-F238E27FC236}">
                <a16:creationId xmlns="" xmlns:a16="http://schemas.microsoft.com/office/drawing/2014/main" id="{3B3FB1EA-9040-657F-6DA6-FF120F70B7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00532" y="3376246"/>
            <a:ext cx="11816419" cy="9400640"/>
          </a:xfrm>
        </p:spPr>
        <p:txBody>
          <a:bodyPr/>
          <a:lstStyle>
            <a:lvl1pPr>
              <a:defRPr b="0" i="0">
                <a:solidFill>
                  <a:srgbClr val="3F403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b="0" i="0">
                <a:solidFill>
                  <a:srgbClr val="3F403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b="0" i="0">
                <a:solidFill>
                  <a:srgbClr val="3F403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b="0" i="0">
                <a:solidFill>
                  <a:srgbClr val="3F403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b="0" i="0">
                <a:solidFill>
                  <a:srgbClr val="3F403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2" name="Graphic side">
            <a:extLst>
              <a:ext uri="{FF2B5EF4-FFF2-40B4-BE49-F238E27FC236}">
                <a16:creationId xmlns="" xmlns:a16="http://schemas.microsoft.com/office/drawing/2014/main" id="{967C06B8-635B-1C3D-6AF4-653D7C95400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 l="14547" t="68824" r="22944" b="24215"/>
          <a:stretch/>
        </p:blipFill>
        <p:spPr>
          <a:xfrm rot="16200000">
            <a:off x="-6184800" y="6184800"/>
            <a:ext cx="13716000" cy="134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358709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Small Picture 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">
            <a:extLst>
              <a:ext uri="{FF2B5EF4-FFF2-40B4-BE49-F238E27FC236}">
                <a16:creationId xmlns="" xmlns:a16="http://schemas.microsoft.com/office/drawing/2014/main" id="{14212FB3-A22A-38AD-CBD9-953F56C1FC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792868" y="1450514"/>
            <a:ext cx="13153526" cy="1516567"/>
          </a:xfrm>
        </p:spPr>
        <p:txBody>
          <a:bodyPr/>
          <a:lstStyle>
            <a:lvl1pPr>
              <a:defRPr b="1" i="0"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Picture">
            <a:extLst>
              <a:ext uri="{FF2B5EF4-FFF2-40B4-BE49-F238E27FC236}">
                <a16:creationId xmlns="" xmlns:a16="http://schemas.microsoft.com/office/drawing/2014/main" id="{50D94CD3-9BF9-C048-AB7A-9EE6CD1DBAD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9045461" cy="13716000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7" name="Content">
            <a:extLst>
              <a:ext uri="{FF2B5EF4-FFF2-40B4-BE49-F238E27FC236}">
                <a16:creationId xmlns="" xmlns:a16="http://schemas.microsoft.com/office/drawing/2014/main" id="{3B3FB1EA-9040-657F-6DA6-FF120F70B7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792867" y="3376246"/>
            <a:ext cx="13153527" cy="9400640"/>
          </a:xfrm>
        </p:spPr>
        <p:txBody>
          <a:bodyPr/>
          <a:lstStyle>
            <a:lvl1pPr>
              <a:defRPr b="0" i="0">
                <a:solidFill>
                  <a:srgbClr val="3F403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b="0" i="0">
                <a:solidFill>
                  <a:srgbClr val="3F403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b="0" i="0">
                <a:solidFill>
                  <a:srgbClr val="3F403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b="0" i="0">
                <a:solidFill>
                  <a:srgbClr val="3F403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b="0" i="0">
                <a:solidFill>
                  <a:srgbClr val="3F403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2" name="PISO logo">
            <a:extLst>
              <a:ext uri="{FF2B5EF4-FFF2-40B4-BE49-F238E27FC236}">
                <a16:creationId xmlns="" xmlns:a16="http://schemas.microsoft.com/office/drawing/2014/main" id="{3F369F93-6E2F-8518-5675-43D4E7B1D30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21899453" y="436582"/>
            <a:ext cx="2093882" cy="5025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148648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Big Picture 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">
            <a:extLst>
              <a:ext uri="{FF2B5EF4-FFF2-40B4-BE49-F238E27FC236}">
                <a16:creationId xmlns="" xmlns:a16="http://schemas.microsoft.com/office/drawing/2014/main" id="{2CA1D568-6E08-65F1-24E2-FE51095544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00533" y="1450514"/>
            <a:ext cx="8981756" cy="1516567"/>
          </a:xfrm>
        </p:spPr>
        <p:txBody>
          <a:bodyPr/>
          <a:lstStyle>
            <a:lvl1pPr>
              <a:defRPr b="1" i="0"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Picture ">
            <a:extLst>
              <a:ext uri="{FF2B5EF4-FFF2-40B4-BE49-F238E27FC236}">
                <a16:creationId xmlns="" xmlns:a16="http://schemas.microsoft.com/office/drawing/2014/main" id="{50D94CD3-9BF9-C048-AB7A-9EE6CD1DBAD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2567512" y="0"/>
            <a:ext cx="11814901" cy="13716000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3" name="Content">
            <a:extLst>
              <a:ext uri="{FF2B5EF4-FFF2-40B4-BE49-F238E27FC236}">
                <a16:creationId xmlns="" xmlns:a16="http://schemas.microsoft.com/office/drawing/2014/main" id="{5BE2602F-50C3-6717-2DBA-DFDE12542E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00532" y="3376246"/>
            <a:ext cx="8981757" cy="9400640"/>
          </a:xfrm>
        </p:spPr>
        <p:txBody>
          <a:bodyPr/>
          <a:lstStyle>
            <a:lvl1pPr>
              <a:defRPr b="0" i="0">
                <a:solidFill>
                  <a:srgbClr val="3F403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b="0" i="0">
                <a:solidFill>
                  <a:srgbClr val="3F403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b="0" i="0">
                <a:solidFill>
                  <a:srgbClr val="3F403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b="0" i="0">
                <a:solidFill>
                  <a:srgbClr val="3F403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b="0" i="0">
                <a:solidFill>
                  <a:srgbClr val="3F403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2" name="Graphic side">
            <a:extLst>
              <a:ext uri="{FF2B5EF4-FFF2-40B4-BE49-F238E27FC236}">
                <a16:creationId xmlns="" xmlns:a16="http://schemas.microsoft.com/office/drawing/2014/main" id="{190BB0E0-BED1-28DF-21C1-7EA48160847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 l="14547" t="68824" r="22944" b="24215"/>
          <a:stretch/>
        </p:blipFill>
        <p:spPr>
          <a:xfrm rot="16200000">
            <a:off x="-6184800" y="6184800"/>
            <a:ext cx="13716000" cy="134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379179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Big Picture 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">
            <a:extLst>
              <a:ext uri="{FF2B5EF4-FFF2-40B4-BE49-F238E27FC236}">
                <a16:creationId xmlns="" xmlns:a16="http://schemas.microsoft.com/office/drawing/2014/main" id="{2ABD9E9F-A1F0-2673-A839-4A040DFAFF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51206" y="1450514"/>
            <a:ext cx="10395187" cy="1516567"/>
          </a:xfrm>
        </p:spPr>
        <p:txBody>
          <a:bodyPr/>
          <a:lstStyle>
            <a:lvl1pPr>
              <a:defRPr b="1" i="0"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Picture">
            <a:extLst>
              <a:ext uri="{FF2B5EF4-FFF2-40B4-BE49-F238E27FC236}">
                <a16:creationId xmlns="" xmlns:a16="http://schemas.microsoft.com/office/drawing/2014/main" id="{50D94CD3-9BF9-C048-AB7A-9EE6CD1DBAD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1814901" cy="13716000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8" name="Content">
            <a:extLst>
              <a:ext uri="{FF2B5EF4-FFF2-40B4-BE49-F238E27FC236}">
                <a16:creationId xmlns="" xmlns:a16="http://schemas.microsoft.com/office/drawing/2014/main" id="{65720179-995D-2581-794C-51BEA81C4C3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51206" y="3376246"/>
            <a:ext cx="10395188" cy="9400640"/>
          </a:xfrm>
        </p:spPr>
        <p:txBody>
          <a:bodyPr/>
          <a:lstStyle>
            <a:lvl1pPr>
              <a:defRPr b="0" i="0">
                <a:solidFill>
                  <a:srgbClr val="3F403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b="0" i="0">
                <a:solidFill>
                  <a:srgbClr val="3F403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b="0" i="0">
                <a:solidFill>
                  <a:srgbClr val="3F403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b="0" i="0">
                <a:solidFill>
                  <a:srgbClr val="3F403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b="0" i="0">
                <a:solidFill>
                  <a:srgbClr val="3F403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3" name="PISO logo">
            <a:extLst>
              <a:ext uri="{FF2B5EF4-FFF2-40B4-BE49-F238E27FC236}">
                <a16:creationId xmlns="" xmlns:a16="http://schemas.microsoft.com/office/drawing/2014/main" id="{985E9ED6-5F31-D792-6BB0-E7A2B90A95B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21899453" y="436582"/>
            <a:ext cx="2093882" cy="5025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674782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peakers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">
            <a:extLst>
              <a:ext uri="{FF2B5EF4-FFF2-40B4-BE49-F238E27FC236}">
                <a16:creationId xmlns="" xmlns:a16="http://schemas.microsoft.com/office/drawing/2014/main" id="{D01278B7-D045-D31C-AE57-E1BC4C0746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56291" y="1450514"/>
            <a:ext cx="20669830" cy="1516567"/>
          </a:xfrm>
        </p:spPr>
        <p:txBody>
          <a:bodyPr/>
          <a:lstStyle>
            <a:lvl1pPr>
              <a:defRPr b="1" i="0"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peaker 1 - pic">
            <a:extLst>
              <a:ext uri="{FF2B5EF4-FFF2-40B4-BE49-F238E27FC236}">
                <a16:creationId xmlns="" xmlns:a16="http://schemas.microsoft.com/office/drawing/2014/main" id="{86EE581D-A1C9-8D45-157E-AF46205E81A1}"/>
              </a:ext>
            </a:extLst>
          </p:cNvPr>
          <p:cNvSpPr>
            <a:spLocks noGrp="1" noChangeAspect="1"/>
          </p:cNvSpPr>
          <p:nvPr>
            <p:ph type="pic" sz="quarter" idx="10"/>
          </p:nvPr>
        </p:nvSpPr>
        <p:spPr>
          <a:xfrm>
            <a:off x="9671206" y="3782158"/>
            <a:ext cx="5040000" cy="5040000"/>
          </a:xfrm>
          <a:prstGeom prst="roundRect">
            <a:avLst>
              <a:gd name="adj" fmla="val 9820"/>
            </a:avLst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6" name="Speaker 1 - name">
            <a:extLst>
              <a:ext uri="{FF2B5EF4-FFF2-40B4-BE49-F238E27FC236}">
                <a16:creationId xmlns="" xmlns:a16="http://schemas.microsoft.com/office/drawing/2014/main" id="{343140C3-C699-E2AA-EF87-2502FA0950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766886" y="9070242"/>
            <a:ext cx="6848641" cy="1346400"/>
          </a:xfrm>
        </p:spPr>
        <p:txBody>
          <a:bodyPr anchor="b">
            <a:noAutofit/>
          </a:bodyPr>
          <a:lstStyle>
            <a:lvl1pPr marL="0" indent="0" algn="ctr">
              <a:buNone/>
              <a:defRPr sz="4400" b="1" i="0">
                <a:solidFill>
                  <a:srgbClr val="1286E6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  <a:lvl2pPr marL="914354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709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063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417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1771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126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48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4834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Speaker 1 - about">
            <a:extLst>
              <a:ext uri="{FF2B5EF4-FFF2-40B4-BE49-F238E27FC236}">
                <a16:creationId xmlns="" xmlns:a16="http://schemas.microsoft.com/office/drawing/2014/main" id="{EE7A42F5-A0BC-9FF8-0F83-9DBCBB1EDF88}"/>
              </a:ext>
            </a:extLst>
          </p:cNvPr>
          <p:cNvSpPr>
            <a:spLocks noGrp="1"/>
          </p:cNvSpPr>
          <p:nvPr>
            <p:ph type="body" idx="15"/>
          </p:nvPr>
        </p:nvSpPr>
        <p:spPr>
          <a:xfrm>
            <a:off x="8766886" y="10564506"/>
            <a:ext cx="6848641" cy="1346400"/>
          </a:xfrm>
        </p:spPr>
        <p:txBody>
          <a:bodyPr anchor="t">
            <a:normAutofit/>
          </a:bodyPr>
          <a:lstStyle>
            <a:lvl1pPr marL="0" indent="0" algn="ctr">
              <a:buNone/>
              <a:defRPr sz="36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354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709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063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417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1771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126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48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4834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2" name="PISO logo">
            <a:extLst>
              <a:ext uri="{FF2B5EF4-FFF2-40B4-BE49-F238E27FC236}">
                <a16:creationId xmlns="" xmlns:a16="http://schemas.microsoft.com/office/drawing/2014/main" id="{37A085A5-49EB-B30A-7076-8DED4D2F6B0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21899453" y="436582"/>
            <a:ext cx="2093882" cy="502532"/>
          </a:xfrm>
          <a:prstGeom prst="rect">
            <a:avLst/>
          </a:prstGeom>
        </p:spPr>
      </p:pic>
      <p:pic>
        <p:nvPicPr>
          <p:cNvPr id="4" name="Graphic bottom">
            <a:extLst>
              <a:ext uri="{FF2B5EF4-FFF2-40B4-BE49-F238E27FC236}">
                <a16:creationId xmlns="" xmlns:a16="http://schemas.microsoft.com/office/drawing/2014/main" id="{1D80C837-EAFC-6DC5-20A5-6D3AF3E2B65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rcRect l="6935" t="77385" r="11488" b="17375"/>
          <a:stretch/>
        </p:blipFill>
        <p:spPr>
          <a:xfrm>
            <a:off x="-1" y="12401550"/>
            <a:ext cx="24382413" cy="131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618402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1148" userDrawn="1">
          <p15:clr>
            <a:srgbClr val="FBAE40"/>
          </p15:clr>
        </p15:guide>
        <p15:guide id="3" pos="14189" userDrawn="1">
          <p15:clr>
            <a:srgbClr val="FBAE40"/>
          </p15:clr>
        </p15:guide>
        <p15:guide id="4" orient="horz" pos="2347" userDrawn="1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peakers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">
            <a:extLst>
              <a:ext uri="{FF2B5EF4-FFF2-40B4-BE49-F238E27FC236}">
                <a16:creationId xmlns="" xmlns:a16="http://schemas.microsoft.com/office/drawing/2014/main" id="{D01278B7-D045-D31C-AE57-E1BC4C0746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56291" y="1450514"/>
            <a:ext cx="20669830" cy="1516567"/>
          </a:xfrm>
        </p:spPr>
        <p:txBody>
          <a:bodyPr/>
          <a:lstStyle>
            <a:lvl1pPr>
              <a:defRPr b="1" i="0"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peaker 1 - pic">
            <a:extLst>
              <a:ext uri="{FF2B5EF4-FFF2-40B4-BE49-F238E27FC236}">
                <a16:creationId xmlns="" xmlns:a16="http://schemas.microsoft.com/office/drawing/2014/main" id="{86EE581D-A1C9-8D45-157E-AF46205E81A1}"/>
              </a:ext>
            </a:extLst>
          </p:cNvPr>
          <p:cNvSpPr>
            <a:spLocks noGrp="1" noChangeAspect="1"/>
          </p:cNvSpPr>
          <p:nvPr>
            <p:ph type="pic" sz="quarter" idx="10"/>
          </p:nvPr>
        </p:nvSpPr>
        <p:spPr>
          <a:xfrm>
            <a:off x="4825892" y="3776663"/>
            <a:ext cx="5040000" cy="5040000"/>
          </a:xfrm>
          <a:prstGeom prst="roundRect">
            <a:avLst>
              <a:gd name="adj" fmla="val 9820"/>
            </a:avLst>
          </a:prstGeo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6" name="Speaker 1 - name">
            <a:extLst>
              <a:ext uri="{FF2B5EF4-FFF2-40B4-BE49-F238E27FC236}">
                <a16:creationId xmlns="" xmlns:a16="http://schemas.microsoft.com/office/drawing/2014/main" id="{343140C3-C699-E2AA-EF87-2502FA0950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921572" y="9064747"/>
            <a:ext cx="6848641" cy="1346400"/>
          </a:xfrm>
        </p:spPr>
        <p:txBody>
          <a:bodyPr anchor="b">
            <a:noAutofit/>
          </a:bodyPr>
          <a:lstStyle>
            <a:lvl1pPr marL="0" indent="0" algn="ctr">
              <a:buNone/>
              <a:defRPr sz="4400" b="1" i="0">
                <a:solidFill>
                  <a:srgbClr val="1286E6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  <a:lvl2pPr marL="914354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709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063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417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1771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126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48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4834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Speaker 1 - about">
            <a:extLst>
              <a:ext uri="{FF2B5EF4-FFF2-40B4-BE49-F238E27FC236}">
                <a16:creationId xmlns="" xmlns:a16="http://schemas.microsoft.com/office/drawing/2014/main" id="{EE7A42F5-A0BC-9FF8-0F83-9DBCBB1EDF88}"/>
              </a:ext>
            </a:extLst>
          </p:cNvPr>
          <p:cNvSpPr>
            <a:spLocks noGrp="1"/>
          </p:cNvSpPr>
          <p:nvPr>
            <p:ph type="body" idx="15"/>
          </p:nvPr>
        </p:nvSpPr>
        <p:spPr>
          <a:xfrm>
            <a:off x="3921572" y="10559011"/>
            <a:ext cx="6848641" cy="1346400"/>
          </a:xfrm>
        </p:spPr>
        <p:txBody>
          <a:bodyPr anchor="t">
            <a:normAutofit/>
          </a:bodyPr>
          <a:lstStyle>
            <a:lvl1pPr marL="0" indent="0" algn="ctr">
              <a:buNone/>
              <a:defRPr sz="36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354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709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063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417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1771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126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48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4834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Speaker 2 - pic">
            <a:extLst>
              <a:ext uri="{FF2B5EF4-FFF2-40B4-BE49-F238E27FC236}">
                <a16:creationId xmlns="" xmlns:a16="http://schemas.microsoft.com/office/drawing/2014/main" id="{B19E3DAB-AA75-ABDE-D257-C3DACA36D33D}"/>
              </a:ext>
            </a:extLst>
          </p:cNvPr>
          <p:cNvSpPr>
            <a:spLocks noGrp="1" noChangeAspect="1"/>
          </p:cNvSpPr>
          <p:nvPr>
            <p:ph type="pic" sz="quarter" idx="16"/>
          </p:nvPr>
        </p:nvSpPr>
        <p:spPr>
          <a:xfrm>
            <a:off x="14516520" y="3776663"/>
            <a:ext cx="5040000" cy="5040000"/>
          </a:xfrm>
          <a:prstGeom prst="roundRect">
            <a:avLst>
              <a:gd name="adj" fmla="val 9820"/>
            </a:avLst>
          </a:prstGeo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5" name="Speaker 2 - name">
            <a:extLst>
              <a:ext uri="{FF2B5EF4-FFF2-40B4-BE49-F238E27FC236}">
                <a16:creationId xmlns="" xmlns:a16="http://schemas.microsoft.com/office/drawing/2014/main" id="{73E24029-B118-7FAC-DF0B-7F3C62E0FCED}"/>
              </a:ext>
            </a:extLst>
          </p:cNvPr>
          <p:cNvSpPr>
            <a:spLocks noGrp="1"/>
          </p:cNvSpPr>
          <p:nvPr>
            <p:ph type="body" idx="17"/>
          </p:nvPr>
        </p:nvSpPr>
        <p:spPr>
          <a:xfrm>
            <a:off x="13612200" y="9064747"/>
            <a:ext cx="6848641" cy="1346400"/>
          </a:xfrm>
        </p:spPr>
        <p:txBody>
          <a:bodyPr anchor="b">
            <a:noAutofit/>
          </a:bodyPr>
          <a:lstStyle>
            <a:lvl1pPr marL="0" indent="0" algn="ctr">
              <a:buNone/>
              <a:defRPr sz="4400" b="1" i="0">
                <a:solidFill>
                  <a:srgbClr val="1286E6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  <a:lvl2pPr marL="914354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709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063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417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1771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126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48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4834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Speaker 2 - about">
            <a:extLst>
              <a:ext uri="{FF2B5EF4-FFF2-40B4-BE49-F238E27FC236}">
                <a16:creationId xmlns="" xmlns:a16="http://schemas.microsoft.com/office/drawing/2014/main" id="{FE2C3D53-FC75-D9C9-6130-5D52615104FE}"/>
              </a:ext>
            </a:extLst>
          </p:cNvPr>
          <p:cNvSpPr>
            <a:spLocks noGrp="1"/>
          </p:cNvSpPr>
          <p:nvPr>
            <p:ph type="body" idx="18"/>
          </p:nvPr>
        </p:nvSpPr>
        <p:spPr>
          <a:xfrm>
            <a:off x="13612200" y="10559011"/>
            <a:ext cx="6848641" cy="1346400"/>
          </a:xfrm>
        </p:spPr>
        <p:txBody>
          <a:bodyPr anchor="t">
            <a:normAutofit/>
          </a:bodyPr>
          <a:lstStyle>
            <a:lvl1pPr marL="0" indent="0" algn="ctr">
              <a:buNone/>
              <a:defRPr sz="36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354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709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063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417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1771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126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48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4834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2" name="PISO logo">
            <a:extLst>
              <a:ext uri="{FF2B5EF4-FFF2-40B4-BE49-F238E27FC236}">
                <a16:creationId xmlns="" xmlns:a16="http://schemas.microsoft.com/office/drawing/2014/main" id="{37A085A5-49EB-B30A-7076-8DED4D2F6B0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21899453" y="436582"/>
            <a:ext cx="2093882" cy="502532"/>
          </a:xfrm>
          <a:prstGeom prst="rect">
            <a:avLst/>
          </a:prstGeom>
        </p:spPr>
      </p:pic>
      <p:pic>
        <p:nvPicPr>
          <p:cNvPr id="7" name="Graphic bottom">
            <a:extLst>
              <a:ext uri="{FF2B5EF4-FFF2-40B4-BE49-F238E27FC236}">
                <a16:creationId xmlns="" xmlns:a16="http://schemas.microsoft.com/office/drawing/2014/main" id="{23113C38-B187-A83A-9CB4-4CF1D1709D4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rcRect l="6935" t="77385" r="11488" b="17375"/>
          <a:stretch/>
        </p:blipFill>
        <p:spPr>
          <a:xfrm>
            <a:off x="-1" y="12401550"/>
            <a:ext cx="24382413" cy="131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855744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1148" userDrawn="1">
          <p15:clr>
            <a:srgbClr val="FBAE40"/>
          </p15:clr>
        </p15:guide>
        <p15:guide id="3" pos="14189" userDrawn="1">
          <p15:clr>
            <a:srgbClr val="FBAE40"/>
          </p15:clr>
        </p15:guide>
        <p15:guide id="4" orient="horz" pos="2347" userDrawn="1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peakers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">
            <a:extLst>
              <a:ext uri="{FF2B5EF4-FFF2-40B4-BE49-F238E27FC236}">
                <a16:creationId xmlns="" xmlns:a16="http://schemas.microsoft.com/office/drawing/2014/main" id="{D01278B7-D045-D31C-AE57-E1BC4C0746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56291" y="1450514"/>
            <a:ext cx="20669830" cy="1516567"/>
          </a:xfrm>
        </p:spPr>
        <p:txBody>
          <a:bodyPr/>
          <a:lstStyle>
            <a:lvl1pPr>
              <a:defRPr b="1" i="0"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peaker 1 - pic">
            <a:extLst>
              <a:ext uri="{FF2B5EF4-FFF2-40B4-BE49-F238E27FC236}">
                <a16:creationId xmlns="" xmlns:a16="http://schemas.microsoft.com/office/drawing/2014/main" id="{86EE581D-A1C9-8D45-157E-AF46205E81A1}"/>
              </a:ext>
            </a:extLst>
          </p:cNvPr>
          <p:cNvSpPr>
            <a:spLocks noGrp="1" noChangeAspect="1"/>
          </p:cNvSpPr>
          <p:nvPr>
            <p:ph type="pic" sz="quarter" idx="10"/>
          </p:nvPr>
        </p:nvSpPr>
        <p:spPr>
          <a:xfrm>
            <a:off x="1851842" y="3782158"/>
            <a:ext cx="5040000" cy="5040000"/>
          </a:xfrm>
          <a:prstGeom prst="roundRect">
            <a:avLst>
              <a:gd name="adj" fmla="val 9820"/>
            </a:avLst>
          </a:prstGeo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6" name="Speaker 1 - name">
            <a:extLst>
              <a:ext uri="{FF2B5EF4-FFF2-40B4-BE49-F238E27FC236}">
                <a16:creationId xmlns="" xmlns:a16="http://schemas.microsoft.com/office/drawing/2014/main" id="{343140C3-C699-E2AA-EF87-2502FA0950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47522" y="9070242"/>
            <a:ext cx="6848641" cy="1346400"/>
          </a:xfrm>
        </p:spPr>
        <p:txBody>
          <a:bodyPr anchor="b">
            <a:noAutofit/>
          </a:bodyPr>
          <a:lstStyle>
            <a:lvl1pPr marL="0" indent="0" algn="ctr">
              <a:buNone/>
              <a:defRPr sz="4400" b="1" i="0">
                <a:solidFill>
                  <a:srgbClr val="1286E6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  <a:lvl2pPr marL="914354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709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063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417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1771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126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48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4834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Speaker 1 - about">
            <a:extLst>
              <a:ext uri="{FF2B5EF4-FFF2-40B4-BE49-F238E27FC236}">
                <a16:creationId xmlns="" xmlns:a16="http://schemas.microsoft.com/office/drawing/2014/main" id="{EE7A42F5-A0BC-9FF8-0F83-9DBCBB1EDF88}"/>
              </a:ext>
            </a:extLst>
          </p:cNvPr>
          <p:cNvSpPr>
            <a:spLocks noGrp="1"/>
          </p:cNvSpPr>
          <p:nvPr>
            <p:ph type="body" idx="15"/>
          </p:nvPr>
        </p:nvSpPr>
        <p:spPr>
          <a:xfrm>
            <a:off x="947522" y="10564506"/>
            <a:ext cx="6848641" cy="1346400"/>
          </a:xfrm>
        </p:spPr>
        <p:txBody>
          <a:bodyPr anchor="t">
            <a:normAutofit/>
          </a:bodyPr>
          <a:lstStyle>
            <a:lvl1pPr marL="0" indent="0" algn="ctr">
              <a:buNone/>
              <a:defRPr sz="36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354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709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063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417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1771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126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48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4834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Speaker 2 - pic">
            <a:extLst>
              <a:ext uri="{FF2B5EF4-FFF2-40B4-BE49-F238E27FC236}">
                <a16:creationId xmlns="" xmlns:a16="http://schemas.microsoft.com/office/drawing/2014/main" id="{21D19929-A56C-2FD3-C0C6-27181D57C3D3}"/>
              </a:ext>
            </a:extLst>
          </p:cNvPr>
          <p:cNvSpPr>
            <a:spLocks noGrp="1" noChangeAspect="1"/>
          </p:cNvSpPr>
          <p:nvPr>
            <p:ph type="pic" sz="quarter" idx="16"/>
          </p:nvPr>
        </p:nvSpPr>
        <p:spPr>
          <a:xfrm>
            <a:off x="9671206" y="3782158"/>
            <a:ext cx="5040000" cy="5040000"/>
          </a:xfrm>
          <a:prstGeom prst="roundRect">
            <a:avLst>
              <a:gd name="adj" fmla="val 9820"/>
            </a:avLst>
          </a:prstGeo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9" name="Speaker 2 - name">
            <a:extLst>
              <a:ext uri="{FF2B5EF4-FFF2-40B4-BE49-F238E27FC236}">
                <a16:creationId xmlns="" xmlns:a16="http://schemas.microsoft.com/office/drawing/2014/main" id="{A55F5198-E537-699D-5BD1-C614C3A83E8D}"/>
              </a:ext>
            </a:extLst>
          </p:cNvPr>
          <p:cNvSpPr>
            <a:spLocks noGrp="1"/>
          </p:cNvSpPr>
          <p:nvPr>
            <p:ph type="body" idx="17"/>
          </p:nvPr>
        </p:nvSpPr>
        <p:spPr>
          <a:xfrm>
            <a:off x="8766886" y="9070242"/>
            <a:ext cx="6848641" cy="1346400"/>
          </a:xfrm>
        </p:spPr>
        <p:txBody>
          <a:bodyPr anchor="b">
            <a:noAutofit/>
          </a:bodyPr>
          <a:lstStyle>
            <a:lvl1pPr marL="0" indent="0" algn="ctr">
              <a:buNone/>
              <a:defRPr sz="4400" b="1" i="0">
                <a:solidFill>
                  <a:srgbClr val="1286E6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  <a:lvl2pPr marL="914354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709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063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417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1771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126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48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4834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Speaker 2 - about">
            <a:extLst>
              <a:ext uri="{FF2B5EF4-FFF2-40B4-BE49-F238E27FC236}">
                <a16:creationId xmlns="" xmlns:a16="http://schemas.microsoft.com/office/drawing/2014/main" id="{33FA09B9-51A7-C03B-B99D-56CDB80A7FE7}"/>
              </a:ext>
            </a:extLst>
          </p:cNvPr>
          <p:cNvSpPr>
            <a:spLocks noGrp="1"/>
          </p:cNvSpPr>
          <p:nvPr>
            <p:ph type="body" idx="18"/>
          </p:nvPr>
        </p:nvSpPr>
        <p:spPr>
          <a:xfrm>
            <a:off x="8766886" y="10564506"/>
            <a:ext cx="6848641" cy="1346400"/>
          </a:xfrm>
        </p:spPr>
        <p:txBody>
          <a:bodyPr anchor="t">
            <a:normAutofit/>
          </a:bodyPr>
          <a:lstStyle>
            <a:lvl1pPr marL="0" indent="0" algn="ctr">
              <a:buNone/>
              <a:defRPr sz="36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354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709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063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417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1771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126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48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4834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1" name="Speaker 3 - pic">
            <a:extLst>
              <a:ext uri="{FF2B5EF4-FFF2-40B4-BE49-F238E27FC236}">
                <a16:creationId xmlns="" xmlns:a16="http://schemas.microsoft.com/office/drawing/2014/main" id="{AB26C655-C09D-D45B-BB1A-B33FFA109EA0}"/>
              </a:ext>
            </a:extLst>
          </p:cNvPr>
          <p:cNvSpPr>
            <a:spLocks noGrp="1" noChangeAspect="1"/>
          </p:cNvSpPr>
          <p:nvPr>
            <p:ph type="pic" sz="quarter" idx="19"/>
          </p:nvPr>
        </p:nvSpPr>
        <p:spPr>
          <a:xfrm>
            <a:off x="17455962" y="3782158"/>
            <a:ext cx="5040000" cy="5040000"/>
          </a:xfrm>
          <a:prstGeom prst="roundRect">
            <a:avLst>
              <a:gd name="adj" fmla="val 9820"/>
            </a:avLst>
          </a:prstGeo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22" name="Speaker 3 - name">
            <a:extLst>
              <a:ext uri="{FF2B5EF4-FFF2-40B4-BE49-F238E27FC236}">
                <a16:creationId xmlns="" xmlns:a16="http://schemas.microsoft.com/office/drawing/2014/main" id="{F4F88FA9-EFAD-7E60-CB8F-20ABB48C3A6A}"/>
              </a:ext>
            </a:extLst>
          </p:cNvPr>
          <p:cNvSpPr>
            <a:spLocks noGrp="1"/>
          </p:cNvSpPr>
          <p:nvPr>
            <p:ph type="body" idx="20"/>
          </p:nvPr>
        </p:nvSpPr>
        <p:spPr>
          <a:xfrm>
            <a:off x="16551641" y="9070242"/>
            <a:ext cx="6848641" cy="1346400"/>
          </a:xfrm>
        </p:spPr>
        <p:txBody>
          <a:bodyPr anchor="b">
            <a:noAutofit/>
          </a:bodyPr>
          <a:lstStyle>
            <a:lvl1pPr marL="0" indent="0" algn="ctr">
              <a:buNone/>
              <a:defRPr sz="4400" b="1" i="0">
                <a:solidFill>
                  <a:srgbClr val="1286E6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  <a:lvl2pPr marL="914354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709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063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417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1771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126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48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4834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Speaker 3 - about">
            <a:extLst>
              <a:ext uri="{FF2B5EF4-FFF2-40B4-BE49-F238E27FC236}">
                <a16:creationId xmlns="" xmlns:a16="http://schemas.microsoft.com/office/drawing/2014/main" id="{AD718B3A-E170-FA18-34DA-D49538CBBFF0}"/>
              </a:ext>
            </a:extLst>
          </p:cNvPr>
          <p:cNvSpPr>
            <a:spLocks noGrp="1"/>
          </p:cNvSpPr>
          <p:nvPr>
            <p:ph type="body" idx="21"/>
          </p:nvPr>
        </p:nvSpPr>
        <p:spPr>
          <a:xfrm>
            <a:off x="16551640" y="10564506"/>
            <a:ext cx="6848641" cy="1346400"/>
          </a:xfrm>
        </p:spPr>
        <p:txBody>
          <a:bodyPr anchor="t">
            <a:normAutofit/>
          </a:bodyPr>
          <a:lstStyle>
            <a:lvl1pPr marL="0" indent="0" algn="ctr">
              <a:buNone/>
              <a:defRPr sz="36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354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709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063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417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1771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126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48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4834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2" name="PISO logo">
            <a:extLst>
              <a:ext uri="{FF2B5EF4-FFF2-40B4-BE49-F238E27FC236}">
                <a16:creationId xmlns="" xmlns:a16="http://schemas.microsoft.com/office/drawing/2014/main" id="{37A085A5-49EB-B30A-7076-8DED4D2F6B0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21899453" y="436582"/>
            <a:ext cx="2093882" cy="502532"/>
          </a:xfrm>
          <a:prstGeom prst="rect">
            <a:avLst/>
          </a:prstGeom>
        </p:spPr>
      </p:pic>
      <p:pic>
        <p:nvPicPr>
          <p:cNvPr id="4" name="Graphic bottom">
            <a:extLst>
              <a:ext uri="{FF2B5EF4-FFF2-40B4-BE49-F238E27FC236}">
                <a16:creationId xmlns="" xmlns:a16="http://schemas.microsoft.com/office/drawing/2014/main" id="{C281B1C8-392D-E963-99F7-3E6FADD4089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rcRect l="6935" t="77385" r="11488" b="17375"/>
          <a:stretch/>
        </p:blipFill>
        <p:spPr>
          <a:xfrm>
            <a:off x="-1" y="12401550"/>
            <a:ext cx="24382413" cy="131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634355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1148" userDrawn="1">
          <p15:clr>
            <a:srgbClr val="FBAE40"/>
          </p15:clr>
        </p15:guide>
        <p15:guide id="3" pos="14189" userDrawn="1">
          <p15:clr>
            <a:srgbClr val="FBAE40"/>
          </p15:clr>
        </p15:guide>
        <p15:guide id="4" orient="horz" pos="2347" userDrawn="1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peakers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">
            <a:extLst>
              <a:ext uri="{FF2B5EF4-FFF2-40B4-BE49-F238E27FC236}">
                <a16:creationId xmlns="" xmlns:a16="http://schemas.microsoft.com/office/drawing/2014/main" id="{D01278B7-D045-D31C-AE57-E1BC4C0746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56291" y="1450514"/>
            <a:ext cx="20669830" cy="1516567"/>
          </a:xfrm>
        </p:spPr>
        <p:txBody>
          <a:bodyPr/>
          <a:lstStyle>
            <a:lvl1pPr>
              <a:defRPr b="1" i="0"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peaker 1 - pic">
            <a:extLst>
              <a:ext uri="{FF2B5EF4-FFF2-40B4-BE49-F238E27FC236}">
                <a16:creationId xmlns="" xmlns:a16="http://schemas.microsoft.com/office/drawing/2014/main" id="{86EE581D-A1C9-8D45-157E-AF46205E81A1}"/>
              </a:ext>
            </a:extLst>
          </p:cNvPr>
          <p:cNvSpPr>
            <a:spLocks noGrp="1" noChangeAspect="1"/>
          </p:cNvSpPr>
          <p:nvPr>
            <p:ph type="pic" sz="quarter" idx="10"/>
          </p:nvPr>
        </p:nvSpPr>
        <p:spPr>
          <a:xfrm>
            <a:off x="1841190" y="3782158"/>
            <a:ext cx="4320358" cy="5040000"/>
          </a:xfrm>
          <a:prstGeom prst="roundRect">
            <a:avLst>
              <a:gd name="adj" fmla="val 9820"/>
            </a:avLst>
          </a:prstGeo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6" name="Speaker 1 - name">
            <a:extLst>
              <a:ext uri="{FF2B5EF4-FFF2-40B4-BE49-F238E27FC236}">
                <a16:creationId xmlns="" xmlns:a16="http://schemas.microsoft.com/office/drawing/2014/main" id="{343140C3-C699-E2AA-EF87-2502FA0950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453655" y="9070242"/>
            <a:ext cx="5095429" cy="1346400"/>
          </a:xfrm>
        </p:spPr>
        <p:txBody>
          <a:bodyPr anchor="b">
            <a:noAutofit/>
          </a:bodyPr>
          <a:lstStyle>
            <a:lvl1pPr marL="0" indent="0" algn="ctr">
              <a:buNone/>
              <a:defRPr sz="4400" b="1" i="0">
                <a:solidFill>
                  <a:srgbClr val="1286E6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  <a:lvl2pPr marL="914354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709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063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417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1771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126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48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4834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Speaker 1 - about">
            <a:extLst>
              <a:ext uri="{FF2B5EF4-FFF2-40B4-BE49-F238E27FC236}">
                <a16:creationId xmlns="" xmlns:a16="http://schemas.microsoft.com/office/drawing/2014/main" id="{EE7A42F5-A0BC-9FF8-0F83-9DBCBB1EDF88}"/>
              </a:ext>
            </a:extLst>
          </p:cNvPr>
          <p:cNvSpPr>
            <a:spLocks noGrp="1"/>
          </p:cNvSpPr>
          <p:nvPr>
            <p:ph type="body" idx="15"/>
          </p:nvPr>
        </p:nvSpPr>
        <p:spPr>
          <a:xfrm>
            <a:off x="1453655" y="10564506"/>
            <a:ext cx="5095429" cy="1346400"/>
          </a:xfrm>
        </p:spPr>
        <p:txBody>
          <a:bodyPr anchor="t">
            <a:normAutofit/>
          </a:bodyPr>
          <a:lstStyle>
            <a:lvl1pPr marL="0" indent="0" algn="ctr">
              <a:buNone/>
              <a:defRPr sz="36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354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709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063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417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1771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126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48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4834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Speaker 2 - pic">
            <a:extLst>
              <a:ext uri="{FF2B5EF4-FFF2-40B4-BE49-F238E27FC236}">
                <a16:creationId xmlns="" xmlns:a16="http://schemas.microsoft.com/office/drawing/2014/main" id="{3E5F5740-EC54-220B-0420-A7798C15A84E}"/>
              </a:ext>
            </a:extLst>
          </p:cNvPr>
          <p:cNvSpPr>
            <a:spLocks noGrp="1" noChangeAspect="1"/>
          </p:cNvSpPr>
          <p:nvPr>
            <p:ph type="pic" sz="quarter" idx="16"/>
          </p:nvPr>
        </p:nvSpPr>
        <p:spPr>
          <a:xfrm>
            <a:off x="7286401" y="3782158"/>
            <a:ext cx="4320358" cy="5040000"/>
          </a:xfrm>
          <a:prstGeom prst="roundRect">
            <a:avLst>
              <a:gd name="adj" fmla="val 9820"/>
            </a:avLst>
          </a:prstGeo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8" name="Speaker 2 - name">
            <a:extLst>
              <a:ext uri="{FF2B5EF4-FFF2-40B4-BE49-F238E27FC236}">
                <a16:creationId xmlns="" xmlns:a16="http://schemas.microsoft.com/office/drawing/2014/main" id="{ED140C49-CC22-2171-BDED-E1B78ECB1586}"/>
              </a:ext>
            </a:extLst>
          </p:cNvPr>
          <p:cNvSpPr>
            <a:spLocks noGrp="1"/>
          </p:cNvSpPr>
          <p:nvPr>
            <p:ph type="body" idx="17"/>
          </p:nvPr>
        </p:nvSpPr>
        <p:spPr>
          <a:xfrm>
            <a:off x="6898866" y="9070242"/>
            <a:ext cx="5095429" cy="1346400"/>
          </a:xfrm>
        </p:spPr>
        <p:txBody>
          <a:bodyPr anchor="b">
            <a:noAutofit/>
          </a:bodyPr>
          <a:lstStyle>
            <a:lvl1pPr marL="0" indent="0" algn="ctr">
              <a:buNone/>
              <a:defRPr sz="4400" b="1" i="0">
                <a:solidFill>
                  <a:srgbClr val="1286E6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  <a:lvl2pPr marL="914354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709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063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417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1771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126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48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4834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Speaker 2 - about">
            <a:extLst>
              <a:ext uri="{FF2B5EF4-FFF2-40B4-BE49-F238E27FC236}">
                <a16:creationId xmlns="" xmlns:a16="http://schemas.microsoft.com/office/drawing/2014/main" id="{F2B3696F-B6B4-52CC-AE48-1B31C2EE9B88}"/>
              </a:ext>
            </a:extLst>
          </p:cNvPr>
          <p:cNvSpPr>
            <a:spLocks noGrp="1"/>
          </p:cNvSpPr>
          <p:nvPr>
            <p:ph type="body" idx="18"/>
          </p:nvPr>
        </p:nvSpPr>
        <p:spPr>
          <a:xfrm>
            <a:off x="6898866" y="10564506"/>
            <a:ext cx="5095429" cy="1346400"/>
          </a:xfrm>
        </p:spPr>
        <p:txBody>
          <a:bodyPr anchor="t">
            <a:normAutofit/>
          </a:bodyPr>
          <a:lstStyle>
            <a:lvl1pPr marL="0" indent="0" algn="ctr">
              <a:buNone/>
              <a:defRPr sz="36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354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709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063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417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1771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126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48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4834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Speaker 3 - pic">
            <a:extLst>
              <a:ext uri="{FF2B5EF4-FFF2-40B4-BE49-F238E27FC236}">
                <a16:creationId xmlns="" xmlns:a16="http://schemas.microsoft.com/office/drawing/2014/main" id="{69B46470-775B-A4A4-A5F0-CF722FE822E0}"/>
              </a:ext>
            </a:extLst>
          </p:cNvPr>
          <p:cNvSpPr>
            <a:spLocks noGrp="1" noChangeAspect="1"/>
          </p:cNvSpPr>
          <p:nvPr>
            <p:ph type="pic" sz="quarter" idx="19"/>
          </p:nvPr>
        </p:nvSpPr>
        <p:spPr>
          <a:xfrm>
            <a:off x="12731612" y="3782158"/>
            <a:ext cx="4320358" cy="5040000"/>
          </a:xfrm>
          <a:prstGeom prst="roundRect">
            <a:avLst>
              <a:gd name="adj" fmla="val 9820"/>
            </a:avLst>
          </a:prstGeo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21" name="Speaker 3 - name">
            <a:extLst>
              <a:ext uri="{FF2B5EF4-FFF2-40B4-BE49-F238E27FC236}">
                <a16:creationId xmlns="" xmlns:a16="http://schemas.microsoft.com/office/drawing/2014/main" id="{0C6058FE-D7A8-4E23-752F-601C3AF87ED7}"/>
              </a:ext>
            </a:extLst>
          </p:cNvPr>
          <p:cNvSpPr>
            <a:spLocks noGrp="1"/>
          </p:cNvSpPr>
          <p:nvPr>
            <p:ph type="body" idx="20"/>
          </p:nvPr>
        </p:nvSpPr>
        <p:spPr>
          <a:xfrm>
            <a:off x="12344077" y="9070242"/>
            <a:ext cx="5095429" cy="1346400"/>
          </a:xfrm>
        </p:spPr>
        <p:txBody>
          <a:bodyPr anchor="b">
            <a:noAutofit/>
          </a:bodyPr>
          <a:lstStyle>
            <a:lvl1pPr marL="0" indent="0" algn="ctr">
              <a:buNone/>
              <a:defRPr sz="4400" b="1" i="0">
                <a:solidFill>
                  <a:srgbClr val="1286E6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  <a:lvl2pPr marL="914354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709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063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417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1771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126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48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4834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Speaker 3 - about">
            <a:extLst>
              <a:ext uri="{FF2B5EF4-FFF2-40B4-BE49-F238E27FC236}">
                <a16:creationId xmlns="" xmlns:a16="http://schemas.microsoft.com/office/drawing/2014/main" id="{68D9C293-CFF2-AAA3-BC97-2A9AACAB6339}"/>
              </a:ext>
            </a:extLst>
          </p:cNvPr>
          <p:cNvSpPr>
            <a:spLocks noGrp="1"/>
          </p:cNvSpPr>
          <p:nvPr>
            <p:ph type="body" idx="21"/>
          </p:nvPr>
        </p:nvSpPr>
        <p:spPr>
          <a:xfrm>
            <a:off x="12344077" y="10564506"/>
            <a:ext cx="5095429" cy="1346400"/>
          </a:xfrm>
        </p:spPr>
        <p:txBody>
          <a:bodyPr anchor="t">
            <a:normAutofit/>
          </a:bodyPr>
          <a:lstStyle>
            <a:lvl1pPr marL="0" indent="0" algn="ctr">
              <a:buNone/>
              <a:defRPr sz="36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354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709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063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417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1771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126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48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4834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Speaker 4 - pic">
            <a:extLst>
              <a:ext uri="{FF2B5EF4-FFF2-40B4-BE49-F238E27FC236}">
                <a16:creationId xmlns="" xmlns:a16="http://schemas.microsoft.com/office/drawing/2014/main" id="{4FEBEF21-922C-8EC1-2904-16EF9D8C73FF}"/>
              </a:ext>
            </a:extLst>
          </p:cNvPr>
          <p:cNvSpPr>
            <a:spLocks noGrp="1" noChangeAspect="1"/>
          </p:cNvSpPr>
          <p:nvPr>
            <p:ph type="pic" sz="quarter" idx="22"/>
          </p:nvPr>
        </p:nvSpPr>
        <p:spPr>
          <a:xfrm>
            <a:off x="18176824" y="3782158"/>
            <a:ext cx="4320358" cy="5040000"/>
          </a:xfrm>
          <a:prstGeom prst="roundRect">
            <a:avLst>
              <a:gd name="adj" fmla="val 9820"/>
            </a:avLst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Speaker 4 - name">
            <a:extLst>
              <a:ext uri="{FF2B5EF4-FFF2-40B4-BE49-F238E27FC236}">
                <a16:creationId xmlns="" xmlns:a16="http://schemas.microsoft.com/office/drawing/2014/main" id="{7563B18A-6213-62BD-46CC-4FB8204E3F67}"/>
              </a:ext>
            </a:extLst>
          </p:cNvPr>
          <p:cNvSpPr>
            <a:spLocks noGrp="1"/>
          </p:cNvSpPr>
          <p:nvPr>
            <p:ph type="body" idx="23"/>
          </p:nvPr>
        </p:nvSpPr>
        <p:spPr>
          <a:xfrm>
            <a:off x="17789289" y="9070242"/>
            <a:ext cx="5095429" cy="1346400"/>
          </a:xfrm>
        </p:spPr>
        <p:txBody>
          <a:bodyPr anchor="b">
            <a:noAutofit/>
          </a:bodyPr>
          <a:lstStyle>
            <a:lvl1pPr marL="0" indent="0" algn="ctr">
              <a:buNone/>
              <a:defRPr sz="4400" b="1" i="0">
                <a:solidFill>
                  <a:srgbClr val="1286E6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  <a:lvl2pPr marL="914354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709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063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417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1771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126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48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4834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Speaker 4 - about">
            <a:extLst>
              <a:ext uri="{FF2B5EF4-FFF2-40B4-BE49-F238E27FC236}">
                <a16:creationId xmlns="" xmlns:a16="http://schemas.microsoft.com/office/drawing/2014/main" id="{2A1C7794-FDFE-6BB9-6899-D502EA2EE9F3}"/>
              </a:ext>
            </a:extLst>
          </p:cNvPr>
          <p:cNvSpPr>
            <a:spLocks noGrp="1"/>
          </p:cNvSpPr>
          <p:nvPr>
            <p:ph type="body" idx="24"/>
          </p:nvPr>
        </p:nvSpPr>
        <p:spPr>
          <a:xfrm>
            <a:off x="17789289" y="10564506"/>
            <a:ext cx="5095429" cy="1346400"/>
          </a:xfrm>
        </p:spPr>
        <p:txBody>
          <a:bodyPr anchor="t">
            <a:normAutofit/>
          </a:bodyPr>
          <a:lstStyle>
            <a:lvl1pPr marL="0" indent="0" algn="ctr">
              <a:buNone/>
              <a:defRPr sz="36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354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709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063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417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1771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126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48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4834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2" name="PISO logo">
            <a:extLst>
              <a:ext uri="{FF2B5EF4-FFF2-40B4-BE49-F238E27FC236}">
                <a16:creationId xmlns="" xmlns:a16="http://schemas.microsoft.com/office/drawing/2014/main" id="{37A085A5-49EB-B30A-7076-8DED4D2F6B0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21899453" y="436582"/>
            <a:ext cx="2093882" cy="502532"/>
          </a:xfrm>
          <a:prstGeom prst="rect">
            <a:avLst/>
          </a:prstGeom>
        </p:spPr>
      </p:pic>
      <p:pic>
        <p:nvPicPr>
          <p:cNvPr id="4" name="Graphic bottom">
            <a:extLst>
              <a:ext uri="{FF2B5EF4-FFF2-40B4-BE49-F238E27FC236}">
                <a16:creationId xmlns="" xmlns:a16="http://schemas.microsoft.com/office/drawing/2014/main" id="{3A865898-BE0F-7713-BC90-6BDF1C11170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rcRect l="6935" t="77385" r="11488" b="17375"/>
          <a:stretch/>
        </p:blipFill>
        <p:spPr>
          <a:xfrm>
            <a:off x="-1" y="12401550"/>
            <a:ext cx="24382413" cy="131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16866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1148" userDrawn="1">
          <p15:clr>
            <a:srgbClr val="FBAE40"/>
          </p15:clr>
        </p15:guide>
        <p15:guide id="3" pos="14189" userDrawn="1">
          <p15:clr>
            <a:srgbClr val="FBAE40"/>
          </p15:clr>
        </p15:guide>
        <p15:guide id="4" orient="horz" pos="2347" userDrawn="1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peakers_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">
            <a:extLst>
              <a:ext uri="{FF2B5EF4-FFF2-40B4-BE49-F238E27FC236}">
                <a16:creationId xmlns="" xmlns:a16="http://schemas.microsoft.com/office/drawing/2014/main" id="{D01278B7-D045-D31C-AE57-E1BC4C0746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56291" y="1450514"/>
            <a:ext cx="20669830" cy="1516567"/>
          </a:xfrm>
        </p:spPr>
        <p:txBody>
          <a:bodyPr/>
          <a:lstStyle>
            <a:lvl1pPr>
              <a:defRPr b="1" i="0"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peaker 1 - pic">
            <a:extLst>
              <a:ext uri="{FF2B5EF4-FFF2-40B4-BE49-F238E27FC236}">
                <a16:creationId xmlns="" xmlns:a16="http://schemas.microsoft.com/office/drawing/2014/main" id="{86EE581D-A1C9-8D45-157E-AF46205E81A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845306" y="3782158"/>
            <a:ext cx="3960000" cy="5040000"/>
          </a:xfrm>
          <a:prstGeom prst="roundRect">
            <a:avLst>
              <a:gd name="adj" fmla="val 9820"/>
            </a:avLst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6" name="Speaker 1 - name">
            <a:extLst>
              <a:ext uri="{FF2B5EF4-FFF2-40B4-BE49-F238E27FC236}">
                <a16:creationId xmlns="" xmlns:a16="http://schemas.microsoft.com/office/drawing/2014/main" id="{343140C3-C699-E2AA-EF87-2502FA0950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822450" y="9070242"/>
            <a:ext cx="3982856" cy="1346400"/>
          </a:xfrm>
        </p:spPr>
        <p:txBody>
          <a:bodyPr anchor="b">
            <a:noAutofit/>
          </a:bodyPr>
          <a:lstStyle>
            <a:lvl1pPr marL="0" indent="0" algn="ctr">
              <a:buNone/>
              <a:defRPr sz="4400" b="1" i="0">
                <a:solidFill>
                  <a:srgbClr val="1286E6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  <a:lvl2pPr marL="914354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709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063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417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1771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126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48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4834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Speaker 1 - about">
            <a:extLst>
              <a:ext uri="{FF2B5EF4-FFF2-40B4-BE49-F238E27FC236}">
                <a16:creationId xmlns="" xmlns:a16="http://schemas.microsoft.com/office/drawing/2014/main" id="{EE7A42F5-A0BC-9FF8-0F83-9DBCBB1EDF88}"/>
              </a:ext>
            </a:extLst>
          </p:cNvPr>
          <p:cNvSpPr>
            <a:spLocks noGrp="1"/>
          </p:cNvSpPr>
          <p:nvPr>
            <p:ph type="body" idx="15"/>
          </p:nvPr>
        </p:nvSpPr>
        <p:spPr>
          <a:xfrm>
            <a:off x="1822450" y="10564506"/>
            <a:ext cx="3982856" cy="1346400"/>
          </a:xfrm>
        </p:spPr>
        <p:txBody>
          <a:bodyPr anchor="t">
            <a:normAutofit/>
          </a:bodyPr>
          <a:lstStyle>
            <a:lvl1pPr marL="0" indent="0" algn="ctr">
              <a:buNone/>
              <a:defRPr sz="36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354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709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063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417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1771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126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48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4834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Speaker 2 - pic">
            <a:extLst>
              <a:ext uri="{FF2B5EF4-FFF2-40B4-BE49-F238E27FC236}">
                <a16:creationId xmlns="" xmlns:a16="http://schemas.microsoft.com/office/drawing/2014/main" id="{ECC548F2-645D-2312-69EB-21BDF06E0F38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022122" y="3782158"/>
            <a:ext cx="3960000" cy="5040000"/>
          </a:xfrm>
          <a:prstGeom prst="roundRect">
            <a:avLst>
              <a:gd name="adj" fmla="val 9820"/>
            </a:avLst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Speaker 2 - name">
            <a:extLst>
              <a:ext uri="{FF2B5EF4-FFF2-40B4-BE49-F238E27FC236}">
                <a16:creationId xmlns="" xmlns:a16="http://schemas.microsoft.com/office/drawing/2014/main" id="{12229E3A-B660-2BCB-6367-1B8595850613}"/>
              </a:ext>
            </a:extLst>
          </p:cNvPr>
          <p:cNvSpPr>
            <a:spLocks noGrp="1"/>
          </p:cNvSpPr>
          <p:nvPr>
            <p:ph type="body" idx="17"/>
          </p:nvPr>
        </p:nvSpPr>
        <p:spPr>
          <a:xfrm>
            <a:off x="6002123" y="9070242"/>
            <a:ext cx="3982856" cy="1346400"/>
          </a:xfrm>
        </p:spPr>
        <p:txBody>
          <a:bodyPr anchor="b">
            <a:noAutofit/>
          </a:bodyPr>
          <a:lstStyle>
            <a:lvl1pPr marL="0" indent="0" algn="ctr">
              <a:buNone/>
              <a:defRPr sz="4400" b="1" i="0">
                <a:solidFill>
                  <a:srgbClr val="1286E6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  <a:lvl2pPr marL="914354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709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063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417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1771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126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48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4834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Speaker 2 - about">
            <a:extLst>
              <a:ext uri="{FF2B5EF4-FFF2-40B4-BE49-F238E27FC236}">
                <a16:creationId xmlns="" xmlns:a16="http://schemas.microsoft.com/office/drawing/2014/main" id="{917148F5-94AC-CD6E-D53E-0B661A40E90F}"/>
              </a:ext>
            </a:extLst>
          </p:cNvPr>
          <p:cNvSpPr>
            <a:spLocks noGrp="1"/>
          </p:cNvSpPr>
          <p:nvPr>
            <p:ph type="body" idx="18"/>
          </p:nvPr>
        </p:nvSpPr>
        <p:spPr>
          <a:xfrm>
            <a:off x="6002123" y="10564506"/>
            <a:ext cx="3982856" cy="1346400"/>
          </a:xfrm>
        </p:spPr>
        <p:txBody>
          <a:bodyPr anchor="t">
            <a:normAutofit/>
          </a:bodyPr>
          <a:lstStyle>
            <a:lvl1pPr marL="0" indent="0" algn="ctr">
              <a:buNone/>
              <a:defRPr sz="36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354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709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063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417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1771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126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48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4834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Speaker 3 - pic">
            <a:extLst>
              <a:ext uri="{FF2B5EF4-FFF2-40B4-BE49-F238E27FC236}">
                <a16:creationId xmlns="" xmlns:a16="http://schemas.microsoft.com/office/drawing/2014/main" id="{95C729DE-B465-31BD-4126-6A60C786E297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10198938" y="3782158"/>
            <a:ext cx="3960000" cy="5040000"/>
          </a:xfrm>
          <a:prstGeom prst="roundRect">
            <a:avLst>
              <a:gd name="adj" fmla="val 9820"/>
            </a:avLst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Speaker 3 - name">
            <a:extLst>
              <a:ext uri="{FF2B5EF4-FFF2-40B4-BE49-F238E27FC236}">
                <a16:creationId xmlns="" xmlns:a16="http://schemas.microsoft.com/office/drawing/2014/main" id="{742B6E97-6FF9-081C-46F4-85F6A600B066}"/>
              </a:ext>
            </a:extLst>
          </p:cNvPr>
          <p:cNvSpPr>
            <a:spLocks noGrp="1"/>
          </p:cNvSpPr>
          <p:nvPr>
            <p:ph type="body" idx="20"/>
          </p:nvPr>
        </p:nvSpPr>
        <p:spPr>
          <a:xfrm>
            <a:off x="10181796" y="9070242"/>
            <a:ext cx="3982856" cy="1346400"/>
          </a:xfrm>
        </p:spPr>
        <p:txBody>
          <a:bodyPr anchor="b">
            <a:noAutofit/>
          </a:bodyPr>
          <a:lstStyle>
            <a:lvl1pPr marL="0" indent="0" algn="ctr">
              <a:buNone/>
              <a:defRPr sz="4400" b="1" i="0">
                <a:solidFill>
                  <a:srgbClr val="1286E6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  <a:lvl2pPr marL="914354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709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063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417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1771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126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48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4834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Speaker 3 - about">
            <a:extLst>
              <a:ext uri="{FF2B5EF4-FFF2-40B4-BE49-F238E27FC236}">
                <a16:creationId xmlns="" xmlns:a16="http://schemas.microsoft.com/office/drawing/2014/main" id="{FA718133-185B-F9BA-B9C3-3A6623F5753A}"/>
              </a:ext>
            </a:extLst>
          </p:cNvPr>
          <p:cNvSpPr>
            <a:spLocks noGrp="1"/>
          </p:cNvSpPr>
          <p:nvPr>
            <p:ph type="body" idx="21"/>
          </p:nvPr>
        </p:nvSpPr>
        <p:spPr>
          <a:xfrm>
            <a:off x="10181796" y="10564506"/>
            <a:ext cx="3982856" cy="1346400"/>
          </a:xfrm>
        </p:spPr>
        <p:txBody>
          <a:bodyPr anchor="t">
            <a:normAutofit/>
          </a:bodyPr>
          <a:lstStyle>
            <a:lvl1pPr marL="0" indent="0" algn="ctr">
              <a:buNone/>
              <a:defRPr sz="36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354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709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063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417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1771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126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48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4834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Speaker 4 - pic">
            <a:extLst>
              <a:ext uri="{FF2B5EF4-FFF2-40B4-BE49-F238E27FC236}">
                <a16:creationId xmlns="" xmlns:a16="http://schemas.microsoft.com/office/drawing/2014/main" id="{D2BDDE41-A129-65AC-2A87-CA923DFA55E7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14375754" y="3782158"/>
            <a:ext cx="3960000" cy="5040000"/>
          </a:xfrm>
          <a:prstGeom prst="roundRect">
            <a:avLst>
              <a:gd name="adj" fmla="val 9820"/>
            </a:avLst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Speaker 4 - name">
            <a:extLst>
              <a:ext uri="{FF2B5EF4-FFF2-40B4-BE49-F238E27FC236}">
                <a16:creationId xmlns="" xmlns:a16="http://schemas.microsoft.com/office/drawing/2014/main" id="{2735CA6E-1F2D-655B-E183-94C0CAFBF49E}"/>
              </a:ext>
            </a:extLst>
          </p:cNvPr>
          <p:cNvSpPr>
            <a:spLocks noGrp="1"/>
          </p:cNvSpPr>
          <p:nvPr>
            <p:ph type="body" idx="23"/>
          </p:nvPr>
        </p:nvSpPr>
        <p:spPr>
          <a:xfrm>
            <a:off x="14361469" y="9070242"/>
            <a:ext cx="3982856" cy="1346400"/>
          </a:xfrm>
        </p:spPr>
        <p:txBody>
          <a:bodyPr anchor="b">
            <a:noAutofit/>
          </a:bodyPr>
          <a:lstStyle>
            <a:lvl1pPr marL="0" indent="0" algn="ctr">
              <a:buNone/>
              <a:defRPr sz="4400" b="1" i="0">
                <a:solidFill>
                  <a:srgbClr val="1286E6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  <a:lvl2pPr marL="914354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709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063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417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1771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126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48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4834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8" name="Speaker 4 - about">
            <a:extLst>
              <a:ext uri="{FF2B5EF4-FFF2-40B4-BE49-F238E27FC236}">
                <a16:creationId xmlns="" xmlns:a16="http://schemas.microsoft.com/office/drawing/2014/main" id="{1910FB1E-205F-C40E-AAA4-F7181ECAAA33}"/>
              </a:ext>
            </a:extLst>
          </p:cNvPr>
          <p:cNvSpPr>
            <a:spLocks noGrp="1"/>
          </p:cNvSpPr>
          <p:nvPr>
            <p:ph type="body" idx="24"/>
          </p:nvPr>
        </p:nvSpPr>
        <p:spPr>
          <a:xfrm>
            <a:off x="14361469" y="10564506"/>
            <a:ext cx="3982856" cy="1346400"/>
          </a:xfrm>
        </p:spPr>
        <p:txBody>
          <a:bodyPr anchor="t">
            <a:normAutofit/>
          </a:bodyPr>
          <a:lstStyle>
            <a:lvl1pPr marL="0" indent="0" algn="ctr">
              <a:buNone/>
              <a:defRPr sz="36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354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709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063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417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1771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126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48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4834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9" name="Speaker 5 - pic">
            <a:extLst>
              <a:ext uri="{FF2B5EF4-FFF2-40B4-BE49-F238E27FC236}">
                <a16:creationId xmlns="" xmlns:a16="http://schemas.microsoft.com/office/drawing/2014/main" id="{3A6D7279-2C3F-202D-2192-3F02C2E3ECE2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18552570" y="3782158"/>
            <a:ext cx="3960000" cy="5040000"/>
          </a:xfrm>
          <a:prstGeom prst="roundRect">
            <a:avLst>
              <a:gd name="adj" fmla="val 9820"/>
            </a:avLst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0" name="Speaker 5 - name">
            <a:extLst>
              <a:ext uri="{FF2B5EF4-FFF2-40B4-BE49-F238E27FC236}">
                <a16:creationId xmlns="" xmlns:a16="http://schemas.microsoft.com/office/drawing/2014/main" id="{61EFD8E3-7EA0-FB61-CA1C-6EC34ACE34FC}"/>
              </a:ext>
            </a:extLst>
          </p:cNvPr>
          <p:cNvSpPr>
            <a:spLocks noGrp="1"/>
          </p:cNvSpPr>
          <p:nvPr>
            <p:ph type="body" idx="26"/>
          </p:nvPr>
        </p:nvSpPr>
        <p:spPr>
          <a:xfrm>
            <a:off x="18541142" y="9070242"/>
            <a:ext cx="3982856" cy="1346400"/>
          </a:xfrm>
        </p:spPr>
        <p:txBody>
          <a:bodyPr anchor="b">
            <a:noAutofit/>
          </a:bodyPr>
          <a:lstStyle>
            <a:lvl1pPr marL="0" indent="0" algn="ctr">
              <a:buNone/>
              <a:defRPr sz="4400" b="1" i="0">
                <a:solidFill>
                  <a:srgbClr val="1286E6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  <a:lvl2pPr marL="914354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709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063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417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1771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126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48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4834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1" name="Speaker 5 - about">
            <a:extLst>
              <a:ext uri="{FF2B5EF4-FFF2-40B4-BE49-F238E27FC236}">
                <a16:creationId xmlns="" xmlns:a16="http://schemas.microsoft.com/office/drawing/2014/main" id="{69D4296F-CEAB-D815-1D93-A213906123E2}"/>
              </a:ext>
            </a:extLst>
          </p:cNvPr>
          <p:cNvSpPr>
            <a:spLocks noGrp="1"/>
          </p:cNvSpPr>
          <p:nvPr>
            <p:ph type="body" idx="27"/>
          </p:nvPr>
        </p:nvSpPr>
        <p:spPr>
          <a:xfrm>
            <a:off x="18541142" y="10564506"/>
            <a:ext cx="3982856" cy="1346400"/>
          </a:xfrm>
        </p:spPr>
        <p:txBody>
          <a:bodyPr anchor="t">
            <a:normAutofit/>
          </a:bodyPr>
          <a:lstStyle>
            <a:lvl1pPr marL="0" indent="0" algn="ctr">
              <a:buNone/>
              <a:defRPr sz="36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354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709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063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417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1771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126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48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4834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2" name="PISO logo">
            <a:extLst>
              <a:ext uri="{FF2B5EF4-FFF2-40B4-BE49-F238E27FC236}">
                <a16:creationId xmlns="" xmlns:a16="http://schemas.microsoft.com/office/drawing/2014/main" id="{37A085A5-49EB-B30A-7076-8DED4D2F6B0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21899453" y="436582"/>
            <a:ext cx="2093882" cy="502532"/>
          </a:xfrm>
          <a:prstGeom prst="rect">
            <a:avLst/>
          </a:prstGeom>
        </p:spPr>
      </p:pic>
      <p:pic>
        <p:nvPicPr>
          <p:cNvPr id="4" name="Graphic bottom">
            <a:extLst>
              <a:ext uri="{FF2B5EF4-FFF2-40B4-BE49-F238E27FC236}">
                <a16:creationId xmlns="" xmlns:a16="http://schemas.microsoft.com/office/drawing/2014/main" id="{284E1789-E361-5FC6-61C5-107F84BAAED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rcRect l="6935" t="77385" r="11488" b="17375"/>
          <a:stretch/>
        </p:blipFill>
        <p:spPr>
          <a:xfrm>
            <a:off x="-1" y="12401550"/>
            <a:ext cx="24382413" cy="131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400597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1148" userDrawn="1">
          <p15:clr>
            <a:srgbClr val="FBAE40"/>
          </p15:clr>
        </p15:guide>
        <p15:guide id="3" pos="14189" userDrawn="1">
          <p15:clr>
            <a:srgbClr val="FBAE40"/>
          </p15:clr>
        </p15:guide>
        <p15:guide id="4" orient="horz" pos="2347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itle">
            <a:extLst>
              <a:ext uri="{FF2B5EF4-FFF2-40B4-BE49-F238E27FC236}">
                <a16:creationId xmlns="" xmlns:a16="http://schemas.microsoft.com/office/drawing/2014/main" id="{FD346C7E-9A15-10AA-6130-BEC5D3FC3A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00533" y="1450514"/>
            <a:ext cx="20160000" cy="1516567"/>
          </a:xfrm>
        </p:spPr>
        <p:txBody>
          <a:bodyPr/>
          <a:lstStyle>
            <a:lvl1pPr>
              <a:defRPr b="1" i="0"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"/>
          <p:cNvSpPr>
            <a:spLocks noGrp="1"/>
          </p:cNvSpPr>
          <p:nvPr>
            <p:ph idx="1"/>
          </p:nvPr>
        </p:nvSpPr>
        <p:spPr>
          <a:xfrm>
            <a:off x="2800534" y="3376246"/>
            <a:ext cx="20145860" cy="9400640"/>
          </a:xfrm>
        </p:spPr>
        <p:txBody>
          <a:bodyPr/>
          <a:lstStyle>
            <a:lvl1pPr>
              <a:defRPr b="0" i="0">
                <a:solidFill>
                  <a:srgbClr val="3F403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b="0" i="0">
                <a:solidFill>
                  <a:srgbClr val="3F403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b="0" i="0">
                <a:solidFill>
                  <a:srgbClr val="3F403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b="0" i="0">
                <a:solidFill>
                  <a:srgbClr val="3F403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b="0" i="0">
                <a:solidFill>
                  <a:srgbClr val="3F403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19" name="Graphic side">
            <a:extLst>
              <a:ext uri="{FF2B5EF4-FFF2-40B4-BE49-F238E27FC236}">
                <a16:creationId xmlns="" xmlns:a16="http://schemas.microsoft.com/office/drawing/2014/main" id="{BEE579FD-D58B-0C72-7A5D-3D5C76F3A64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 l="14547" t="68824" r="22944" b="24215"/>
          <a:stretch/>
        </p:blipFill>
        <p:spPr>
          <a:xfrm rot="16200000">
            <a:off x="-6184800" y="6184800"/>
            <a:ext cx="13716000" cy="1346400"/>
          </a:xfrm>
          <a:prstGeom prst="rect">
            <a:avLst/>
          </a:prstGeom>
        </p:spPr>
      </p:pic>
      <p:pic>
        <p:nvPicPr>
          <p:cNvPr id="2" name="PISO logo">
            <a:extLst>
              <a:ext uri="{FF2B5EF4-FFF2-40B4-BE49-F238E27FC236}">
                <a16:creationId xmlns="" xmlns:a16="http://schemas.microsoft.com/office/drawing/2014/main" id="{F4BC1A14-05B3-AE2D-5325-35D955B3D40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21899453" y="436582"/>
            <a:ext cx="2093882" cy="5025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829028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s_3_BottomLeft_v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">
            <a:extLst>
              <a:ext uri="{FF2B5EF4-FFF2-40B4-BE49-F238E27FC236}">
                <a16:creationId xmlns="" xmlns:a16="http://schemas.microsoft.com/office/drawing/2014/main" id="{2CD39F92-0088-3F71-8684-D96A1F44BB5B}"/>
              </a:ext>
            </a:extLst>
          </p:cNvPr>
          <p:cNvSpPr txBox="1">
            <a:spLocks/>
          </p:cNvSpPr>
          <p:nvPr userDrawn="1"/>
        </p:nvSpPr>
        <p:spPr>
          <a:xfrm>
            <a:off x="2800533" y="9323294"/>
            <a:ext cx="6447970" cy="3552835"/>
          </a:xfrm>
          <a:prstGeom prst="rect">
            <a:avLst/>
          </a:prstGeom>
        </p:spPr>
        <p:txBody>
          <a:bodyPr vert="horz" lIns="91440" tIns="45720" rIns="91440" bIns="45720" rtlCol="0" anchor="b">
            <a:normAutofit lnSpcReduction="10000"/>
          </a:bodyPr>
          <a:lstStyle>
            <a:lvl1pPr algn="l" defTabSz="182870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8800" b="1" i="0" kern="1200">
                <a:solidFill>
                  <a:srgbClr val="1286E6"/>
                </a:solidFill>
                <a:latin typeface="Arial Narrow" panose="020B0604020202020204" pitchFamily="34" charset="0"/>
                <a:ea typeface="+mj-ea"/>
                <a:cs typeface="Arial Narrow" panose="020B0604020202020204" pitchFamily="34" charset="0"/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Picture ">
            <a:extLst>
              <a:ext uri="{FF2B5EF4-FFF2-40B4-BE49-F238E27FC236}">
                <a16:creationId xmlns="" xmlns:a16="http://schemas.microsoft.com/office/drawing/2014/main" id="{0E5236AF-2E22-F54B-B9F5-3BDC37562A8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800531" y="1037428"/>
            <a:ext cx="6447971" cy="7999483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1" name="Picture ">
            <a:extLst>
              <a:ext uri="{FF2B5EF4-FFF2-40B4-BE49-F238E27FC236}">
                <a16:creationId xmlns="" xmlns:a16="http://schemas.microsoft.com/office/drawing/2014/main" id="{BB7B9362-8481-7E4B-A638-FF3A4C999A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9535886" y="1037429"/>
            <a:ext cx="13410507" cy="6244343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3" name="Picture">
            <a:extLst>
              <a:ext uri="{FF2B5EF4-FFF2-40B4-BE49-F238E27FC236}">
                <a16:creationId xmlns="" xmlns:a16="http://schemas.microsoft.com/office/drawing/2014/main" id="{86AED011-7020-284E-8A53-162E07293D3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535885" y="7594985"/>
            <a:ext cx="13410509" cy="5478856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pic>
        <p:nvPicPr>
          <p:cNvPr id="2" name="PISO logo">
            <a:extLst>
              <a:ext uri="{FF2B5EF4-FFF2-40B4-BE49-F238E27FC236}">
                <a16:creationId xmlns="" xmlns:a16="http://schemas.microsoft.com/office/drawing/2014/main" id="{BC2E46FB-817D-C176-7F7E-2CCB0FFBA3A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21899453" y="436582"/>
            <a:ext cx="2093882" cy="502532"/>
          </a:xfrm>
          <a:prstGeom prst="rect">
            <a:avLst/>
          </a:prstGeom>
        </p:spPr>
      </p:pic>
      <p:pic>
        <p:nvPicPr>
          <p:cNvPr id="4" name="Graphic side">
            <a:extLst>
              <a:ext uri="{FF2B5EF4-FFF2-40B4-BE49-F238E27FC236}">
                <a16:creationId xmlns="" xmlns:a16="http://schemas.microsoft.com/office/drawing/2014/main" id="{1E5D5B08-2174-3192-A9BD-6BA23DD868C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rcRect l="14547" t="68824" r="22944" b="24215"/>
          <a:stretch/>
        </p:blipFill>
        <p:spPr>
          <a:xfrm rot="16200000">
            <a:off x="-6184800" y="6184800"/>
            <a:ext cx="13716000" cy="134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266856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s_3_BottomLeft_v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">
            <a:extLst>
              <a:ext uri="{FF2B5EF4-FFF2-40B4-BE49-F238E27FC236}">
                <a16:creationId xmlns="" xmlns:a16="http://schemas.microsoft.com/office/drawing/2014/main" id="{2CD39F92-0088-3F71-8684-D96A1F44BB5B}"/>
              </a:ext>
            </a:extLst>
          </p:cNvPr>
          <p:cNvSpPr txBox="1">
            <a:spLocks/>
          </p:cNvSpPr>
          <p:nvPr userDrawn="1"/>
        </p:nvSpPr>
        <p:spPr>
          <a:xfrm>
            <a:off x="2800533" y="9323294"/>
            <a:ext cx="6447970" cy="3552835"/>
          </a:xfrm>
          <a:prstGeom prst="rect">
            <a:avLst/>
          </a:prstGeom>
        </p:spPr>
        <p:txBody>
          <a:bodyPr vert="horz" lIns="91440" tIns="45720" rIns="91440" bIns="45720" rtlCol="0" anchor="b">
            <a:normAutofit lnSpcReduction="10000"/>
          </a:bodyPr>
          <a:lstStyle>
            <a:lvl1pPr algn="l" defTabSz="182870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8800" b="1" i="0" kern="1200">
                <a:solidFill>
                  <a:srgbClr val="1286E6"/>
                </a:solidFill>
                <a:latin typeface="Arial Narrow" panose="020B0604020202020204" pitchFamily="34" charset="0"/>
                <a:ea typeface="+mj-ea"/>
                <a:cs typeface="Arial Narrow" panose="020B0604020202020204" pitchFamily="34" charset="0"/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Picture ">
            <a:extLst>
              <a:ext uri="{FF2B5EF4-FFF2-40B4-BE49-F238E27FC236}">
                <a16:creationId xmlns="" xmlns:a16="http://schemas.microsoft.com/office/drawing/2014/main" id="{0E5236AF-2E22-F54B-B9F5-3BDC37562A8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800531" y="1037428"/>
            <a:ext cx="12968130" cy="6869931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1" name="Picture ">
            <a:extLst>
              <a:ext uri="{FF2B5EF4-FFF2-40B4-BE49-F238E27FC236}">
                <a16:creationId xmlns="" xmlns:a16="http://schemas.microsoft.com/office/drawing/2014/main" id="{BB7B9362-8481-7E4B-A638-FF3A4C999A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6082682" y="1037429"/>
            <a:ext cx="6863711" cy="12036412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3" name="Picture ">
            <a:extLst>
              <a:ext uri="{FF2B5EF4-FFF2-40B4-BE49-F238E27FC236}">
                <a16:creationId xmlns="" xmlns:a16="http://schemas.microsoft.com/office/drawing/2014/main" id="{86AED011-7020-284E-8A53-162E07293D3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535884" y="8194230"/>
            <a:ext cx="6232777" cy="4879611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pic>
        <p:nvPicPr>
          <p:cNvPr id="2" name="PISO logo">
            <a:extLst>
              <a:ext uri="{FF2B5EF4-FFF2-40B4-BE49-F238E27FC236}">
                <a16:creationId xmlns="" xmlns:a16="http://schemas.microsoft.com/office/drawing/2014/main" id="{D1CAF2BE-C0D3-18E5-E07F-9940AE24D79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21899453" y="436582"/>
            <a:ext cx="2093882" cy="502532"/>
          </a:xfrm>
          <a:prstGeom prst="rect">
            <a:avLst/>
          </a:prstGeom>
        </p:spPr>
      </p:pic>
      <p:pic>
        <p:nvPicPr>
          <p:cNvPr id="4" name="Graphic side">
            <a:extLst>
              <a:ext uri="{FF2B5EF4-FFF2-40B4-BE49-F238E27FC236}">
                <a16:creationId xmlns="" xmlns:a16="http://schemas.microsoft.com/office/drawing/2014/main" id="{7D4FC591-B6A6-F96B-508A-780676A8434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rcRect l="14547" t="68824" r="22944" b="24215"/>
          <a:stretch/>
        </p:blipFill>
        <p:spPr>
          <a:xfrm rot="16200000">
            <a:off x="-6184800" y="6184800"/>
            <a:ext cx="13716000" cy="134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821911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s_3_BottomLeft_v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">
            <a:extLst>
              <a:ext uri="{FF2B5EF4-FFF2-40B4-BE49-F238E27FC236}">
                <a16:creationId xmlns="" xmlns:a16="http://schemas.microsoft.com/office/drawing/2014/main" id="{2CD39F92-0088-3F71-8684-D96A1F44BB5B}"/>
              </a:ext>
            </a:extLst>
          </p:cNvPr>
          <p:cNvSpPr txBox="1">
            <a:spLocks/>
          </p:cNvSpPr>
          <p:nvPr userDrawn="1"/>
        </p:nvSpPr>
        <p:spPr>
          <a:xfrm>
            <a:off x="2800533" y="9323294"/>
            <a:ext cx="6447970" cy="3552835"/>
          </a:xfrm>
          <a:prstGeom prst="rect">
            <a:avLst/>
          </a:prstGeom>
        </p:spPr>
        <p:txBody>
          <a:bodyPr vert="horz" lIns="91440" tIns="45720" rIns="91440" bIns="45720" rtlCol="0" anchor="b">
            <a:normAutofit lnSpcReduction="10000"/>
          </a:bodyPr>
          <a:lstStyle>
            <a:lvl1pPr algn="l" defTabSz="182870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8800" b="1" i="0" kern="1200">
                <a:solidFill>
                  <a:srgbClr val="1286E6"/>
                </a:solidFill>
                <a:latin typeface="Arial Narrow" panose="020B0604020202020204" pitchFamily="34" charset="0"/>
                <a:ea typeface="+mj-ea"/>
                <a:cs typeface="Arial Narrow" panose="020B0604020202020204" pitchFamily="34" charset="0"/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Picture ">
            <a:extLst>
              <a:ext uri="{FF2B5EF4-FFF2-40B4-BE49-F238E27FC236}">
                <a16:creationId xmlns="" xmlns:a16="http://schemas.microsoft.com/office/drawing/2014/main" id="{0E5236AF-2E22-F54B-B9F5-3BDC37562A8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800531" y="1037428"/>
            <a:ext cx="12968130" cy="6869931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1" name="Picture">
            <a:extLst>
              <a:ext uri="{FF2B5EF4-FFF2-40B4-BE49-F238E27FC236}">
                <a16:creationId xmlns="" xmlns:a16="http://schemas.microsoft.com/office/drawing/2014/main" id="{BB7B9362-8481-7E4B-A638-FF3A4C999A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6082682" y="1037429"/>
            <a:ext cx="6863711" cy="6869930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3" name="Picture ">
            <a:extLst>
              <a:ext uri="{FF2B5EF4-FFF2-40B4-BE49-F238E27FC236}">
                <a16:creationId xmlns="" xmlns:a16="http://schemas.microsoft.com/office/drawing/2014/main" id="{86AED011-7020-284E-8A53-162E07293D3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535884" y="8194230"/>
            <a:ext cx="13410509" cy="4879611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pic>
        <p:nvPicPr>
          <p:cNvPr id="2" name="PISO logo">
            <a:extLst>
              <a:ext uri="{FF2B5EF4-FFF2-40B4-BE49-F238E27FC236}">
                <a16:creationId xmlns="" xmlns:a16="http://schemas.microsoft.com/office/drawing/2014/main" id="{37107839-EAC5-DBC8-75DD-84FA75D0612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21899453" y="436582"/>
            <a:ext cx="2093882" cy="502532"/>
          </a:xfrm>
          <a:prstGeom prst="rect">
            <a:avLst/>
          </a:prstGeom>
        </p:spPr>
      </p:pic>
      <p:pic>
        <p:nvPicPr>
          <p:cNvPr id="4" name="Graphic side">
            <a:extLst>
              <a:ext uri="{FF2B5EF4-FFF2-40B4-BE49-F238E27FC236}">
                <a16:creationId xmlns="" xmlns:a16="http://schemas.microsoft.com/office/drawing/2014/main" id="{4E2BB7AC-3B72-A3FF-4306-A289BBF2275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rcRect l="14547" t="68824" r="22944" b="24215"/>
          <a:stretch/>
        </p:blipFill>
        <p:spPr>
          <a:xfrm rot="16200000">
            <a:off x="-6184800" y="6184800"/>
            <a:ext cx="13716000" cy="134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508479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s_3_TopRight_v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">
            <a:extLst>
              <a:ext uri="{FF2B5EF4-FFF2-40B4-BE49-F238E27FC236}">
                <a16:creationId xmlns="" xmlns:a16="http://schemas.microsoft.com/office/drawing/2014/main" id="{2CD39F92-0088-3F71-8684-D96A1F44BB5B}"/>
              </a:ext>
            </a:extLst>
          </p:cNvPr>
          <p:cNvSpPr txBox="1">
            <a:spLocks/>
          </p:cNvSpPr>
          <p:nvPr userDrawn="1"/>
        </p:nvSpPr>
        <p:spPr>
          <a:xfrm>
            <a:off x="16498423" y="1044880"/>
            <a:ext cx="6447970" cy="3552835"/>
          </a:xfrm>
          <a:prstGeom prst="rect">
            <a:avLst/>
          </a:prstGeom>
        </p:spPr>
        <p:txBody>
          <a:bodyPr vert="horz" lIns="91440" tIns="45720" rIns="91440" bIns="45720" rtlCol="0" anchor="b">
            <a:normAutofit lnSpcReduction="10000"/>
          </a:bodyPr>
          <a:lstStyle>
            <a:lvl1pPr algn="l" defTabSz="182870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8800" b="1" i="0" kern="1200">
                <a:solidFill>
                  <a:srgbClr val="1286E6"/>
                </a:solidFill>
                <a:latin typeface="Arial Narrow" panose="020B0604020202020204" pitchFamily="34" charset="0"/>
                <a:ea typeface="+mj-ea"/>
                <a:cs typeface="Arial Narrow" panose="020B0604020202020204" pitchFamily="34" charset="0"/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Picture ">
            <a:extLst>
              <a:ext uri="{FF2B5EF4-FFF2-40B4-BE49-F238E27FC236}">
                <a16:creationId xmlns="" xmlns:a16="http://schemas.microsoft.com/office/drawing/2014/main" id="{0E5236AF-2E22-F54B-B9F5-3BDC37562A8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6498422" y="5067061"/>
            <a:ext cx="6447971" cy="7999483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1" name="Picture ">
            <a:extLst>
              <a:ext uri="{FF2B5EF4-FFF2-40B4-BE49-F238E27FC236}">
                <a16:creationId xmlns="" xmlns:a16="http://schemas.microsoft.com/office/drawing/2014/main" id="{BB7B9362-8481-7E4B-A638-FF3A4C999A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2786401" y="1037429"/>
            <a:ext cx="13410507" cy="6244343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3" name="Picture ">
            <a:extLst>
              <a:ext uri="{FF2B5EF4-FFF2-40B4-BE49-F238E27FC236}">
                <a16:creationId xmlns="" xmlns:a16="http://schemas.microsoft.com/office/drawing/2014/main" id="{86AED011-7020-284E-8A53-162E07293D3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2786400" y="7594985"/>
            <a:ext cx="13410509" cy="5478856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pic>
        <p:nvPicPr>
          <p:cNvPr id="2" name="PISO logo">
            <a:extLst>
              <a:ext uri="{FF2B5EF4-FFF2-40B4-BE49-F238E27FC236}">
                <a16:creationId xmlns="" xmlns:a16="http://schemas.microsoft.com/office/drawing/2014/main" id="{C138B88D-4DCC-9C72-61EA-3BECA64B566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21899453" y="436582"/>
            <a:ext cx="2093882" cy="502532"/>
          </a:xfrm>
          <a:prstGeom prst="rect">
            <a:avLst/>
          </a:prstGeom>
        </p:spPr>
      </p:pic>
      <p:pic>
        <p:nvPicPr>
          <p:cNvPr id="4" name="Graphic side">
            <a:extLst>
              <a:ext uri="{FF2B5EF4-FFF2-40B4-BE49-F238E27FC236}">
                <a16:creationId xmlns="" xmlns:a16="http://schemas.microsoft.com/office/drawing/2014/main" id="{160057C9-2263-ADFB-5419-2AADBED894D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rcRect l="14547" t="68824" r="22944" b="24215"/>
          <a:stretch/>
        </p:blipFill>
        <p:spPr>
          <a:xfrm rot="16200000">
            <a:off x="-6184800" y="6184800"/>
            <a:ext cx="13716000" cy="134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512743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s_3_BottomRight_v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">
            <a:extLst>
              <a:ext uri="{FF2B5EF4-FFF2-40B4-BE49-F238E27FC236}">
                <a16:creationId xmlns="" xmlns:a16="http://schemas.microsoft.com/office/drawing/2014/main" id="{2CD39F92-0088-3F71-8684-D96A1F44BB5B}"/>
              </a:ext>
            </a:extLst>
          </p:cNvPr>
          <p:cNvSpPr txBox="1">
            <a:spLocks/>
          </p:cNvSpPr>
          <p:nvPr userDrawn="1"/>
        </p:nvSpPr>
        <p:spPr>
          <a:xfrm>
            <a:off x="16588042" y="9506764"/>
            <a:ext cx="6447970" cy="3552835"/>
          </a:xfrm>
          <a:prstGeom prst="rect">
            <a:avLst/>
          </a:prstGeom>
        </p:spPr>
        <p:txBody>
          <a:bodyPr vert="horz" lIns="91440" tIns="45720" rIns="91440" bIns="45720" rtlCol="0" anchor="b">
            <a:normAutofit lnSpcReduction="10000"/>
          </a:bodyPr>
          <a:lstStyle>
            <a:lvl1pPr algn="l" defTabSz="182870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8800" b="1" i="0" kern="1200">
                <a:solidFill>
                  <a:srgbClr val="1286E6"/>
                </a:solidFill>
                <a:latin typeface="Arial Narrow" panose="020B0604020202020204" pitchFamily="34" charset="0"/>
                <a:ea typeface="+mj-ea"/>
                <a:cs typeface="Arial Narrow" panose="020B0604020202020204" pitchFamily="34" charset="0"/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Picture ">
            <a:extLst>
              <a:ext uri="{FF2B5EF4-FFF2-40B4-BE49-F238E27FC236}">
                <a16:creationId xmlns="" xmlns:a16="http://schemas.microsoft.com/office/drawing/2014/main" id="{0E5236AF-2E22-F54B-B9F5-3BDC37562A8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9748938" y="1029854"/>
            <a:ext cx="13197456" cy="7576752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3" name="Picture">
            <a:extLst>
              <a:ext uri="{FF2B5EF4-FFF2-40B4-BE49-F238E27FC236}">
                <a16:creationId xmlns="" xmlns:a16="http://schemas.microsoft.com/office/drawing/2014/main" id="{86AED011-7020-284E-8A53-162E07293D3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2786400" y="1029854"/>
            <a:ext cx="6661023" cy="12043987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0" name="Picture">
            <a:extLst>
              <a:ext uri="{FF2B5EF4-FFF2-40B4-BE49-F238E27FC236}">
                <a16:creationId xmlns="" xmlns:a16="http://schemas.microsoft.com/office/drawing/2014/main" id="{4946B2AB-E792-3A0F-0669-094193031AB6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748937" y="8911405"/>
            <a:ext cx="6447971" cy="4166117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pic>
        <p:nvPicPr>
          <p:cNvPr id="2" name="PISO logo">
            <a:extLst>
              <a:ext uri="{FF2B5EF4-FFF2-40B4-BE49-F238E27FC236}">
                <a16:creationId xmlns="" xmlns:a16="http://schemas.microsoft.com/office/drawing/2014/main" id="{7743A84D-EFE9-234C-7FAC-3997C2F0740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21899453" y="436582"/>
            <a:ext cx="2093882" cy="502532"/>
          </a:xfrm>
          <a:prstGeom prst="rect">
            <a:avLst/>
          </a:prstGeom>
        </p:spPr>
      </p:pic>
      <p:pic>
        <p:nvPicPr>
          <p:cNvPr id="4" name="Graphic side">
            <a:extLst>
              <a:ext uri="{FF2B5EF4-FFF2-40B4-BE49-F238E27FC236}">
                <a16:creationId xmlns="" xmlns:a16="http://schemas.microsoft.com/office/drawing/2014/main" id="{590B0B08-4126-52CA-6FDD-3994207F12E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rcRect l="14547" t="68824" r="22944" b="24215"/>
          <a:stretch/>
        </p:blipFill>
        <p:spPr>
          <a:xfrm rot="16200000">
            <a:off x="-6184800" y="6184800"/>
            <a:ext cx="13716000" cy="134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051942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s_4_BottomLeft_v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">
            <a:extLst>
              <a:ext uri="{FF2B5EF4-FFF2-40B4-BE49-F238E27FC236}">
                <a16:creationId xmlns="" xmlns:a16="http://schemas.microsoft.com/office/drawing/2014/main" id="{2CD39F92-0088-3F71-8684-D96A1F44BB5B}"/>
              </a:ext>
            </a:extLst>
          </p:cNvPr>
          <p:cNvSpPr txBox="1">
            <a:spLocks/>
          </p:cNvSpPr>
          <p:nvPr userDrawn="1"/>
        </p:nvSpPr>
        <p:spPr>
          <a:xfrm>
            <a:off x="2800533" y="9521006"/>
            <a:ext cx="6447970" cy="3552835"/>
          </a:xfrm>
          <a:prstGeom prst="rect">
            <a:avLst/>
          </a:prstGeom>
        </p:spPr>
        <p:txBody>
          <a:bodyPr vert="horz" lIns="91440" tIns="45720" rIns="91440" bIns="45720" rtlCol="0" anchor="b">
            <a:normAutofit lnSpcReduction="10000"/>
          </a:bodyPr>
          <a:lstStyle>
            <a:lvl1pPr algn="l" defTabSz="182870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8800" b="1" i="0" kern="1200">
                <a:solidFill>
                  <a:srgbClr val="1286E6"/>
                </a:solidFill>
                <a:latin typeface="Arial Narrow" panose="020B0604020202020204" pitchFamily="34" charset="0"/>
                <a:ea typeface="+mj-ea"/>
                <a:cs typeface="Arial Narrow" panose="020B0604020202020204" pitchFamily="34" charset="0"/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Picture">
            <a:extLst>
              <a:ext uri="{FF2B5EF4-FFF2-40B4-BE49-F238E27FC236}">
                <a16:creationId xmlns="" xmlns:a16="http://schemas.microsoft.com/office/drawing/2014/main" id="{0E5236AF-2E22-F54B-B9F5-3BDC37562A8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800531" y="1037428"/>
            <a:ext cx="13031140" cy="7838119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1" name="Picture">
            <a:extLst>
              <a:ext uri="{FF2B5EF4-FFF2-40B4-BE49-F238E27FC236}">
                <a16:creationId xmlns="" xmlns:a16="http://schemas.microsoft.com/office/drawing/2014/main" id="{BB7B9362-8481-7E4B-A638-FF3A4C999A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6082682" y="5243174"/>
            <a:ext cx="6863711" cy="7830667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3" name="Picture">
            <a:extLst>
              <a:ext uri="{FF2B5EF4-FFF2-40B4-BE49-F238E27FC236}">
                <a16:creationId xmlns="" xmlns:a16="http://schemas.microsoft.com/office/drawing/2014/main" id="{86AED011-7020-284E-8A53-162E07293D3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535884" y="9126559"/>
            <a:ext cx="6295787" cy="3947282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3" name="Picture">
            <a:extLst>
              <a:ext uri="{FF2B5EF4-FFF2-40B4-BE49-F238E27FC236}">
                <a16:creationId xmlns="" xmlns:a16="http://schemas.microsoft.com/office/drawing/2014/main" id="{08A7AC8D-7349-E2AD-4E51-C31C42A49497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6082682" y="1034462"/>
            <a:ext cx="6863711" cy="3947282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pic>
        <p:nvPicPr>
          <p:cNvPr id="4" name="PISO logo">
            <a:extLst>
              <a:ext uri="{FF2B5EF4-FFF2-40B4-BE49-F238E27FC236}">
                <a16:creationId xmlns="" xmlns:a16="http://schemas.microsoft.com/office/drawing/2014/main" id="{6DED434C-55BB-68ED-9D3B-07CC76DDBF5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21899453" y="436582"/>
            <a:ext cx="2093882" cy="502532"/>
          </a:xfrm>
          <a:prstGeom prst="rect">
            <a:avLst/>
          </a:prstGeom>
        </p:spPr>
      </p:pic>
      <p:pic>
        <p:nvPicPr>
          <p:cNvPr id="2" name="Graphic side">
            <a:extLst>
              <a:ext uri="{FF2B5EF4-FFF2-40B4-BE49-F238E27FC236}">
                <a16:creationId xmlns="" xmlns:a16="http://schemas.microsoft.com/office/drawing/2014/main" id="{3CED8C04-A7AD-F212-CADB-9F969F28BB6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rcRect l="14547" t="68824" r="22944" b="24215"/>
          <a:stretch/>
        </p:blipFill>
        <p:spPr>
          <a:xfrm rot="16200000">
            <a:off x="-6184800" y="6184800"/>
            <a:ext cx="13716000" cy="134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134198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s_4_TopRight_v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">
            <a:extLst>
              <a:ext uri="{FF2B5EF4-FFF2-40B4-BE49-F238E27FC236}">
                <a16:creationId xmlns="" xmlns:a16="http://schemas.microsoft.com/office/drawing/2014/main" id="{2CD39F92-0088-3F71-8684-D96A1F44BB5B}"/>
              </a:ext>
            </a:extLst>
          </p:cNvPr>
          <p:cNvSpPr txBox="1">
            <a:spLocks/>
          </p:cNvSpPr>
          <p:nvPr userDrawn="1"/>
        </p:nvSpPr>
        <p:spPr>
          <a:xfrm>
            <a:off x="16498423" y="1044880"/>
            <a:ext cx="6447970" cy="3552835"/>
          </a:xfrm>
          <a:prstGeom prst="rect">
            <a:avLst/>
          </a:prstGeom>
        </p:spPr>
        <p:txBody>
          <a:bodyPr vert="horz" lIns="91440" tIns="45720" rIns="91440" bIns="45720" rtlCol="0" anchor="b">
            <a:normAutofit lnSpcReduction="10000"/>
          </a:bodyPr>
          <a:lstStyle>
            <a:lvl1pPr algn="l" defTabSz="182870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8800" b="1" i="0" kern="1200">
                <a:solidFill>
                  <a:srgbClr val="1286E6"/>
                </a:solidFill>
                <a:latin typeface="Arial Narrow" panose="020B0604020202020204" pitchFamily="34" charset="0"/>
                <a:ea typeface="+mj-ea"/>
                <a:cs typeface="Arial Narrow" panose="020B0604020202020204" pitchFamily="34" charset="0"/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Picture">
            <a:extLst>
              <a:ext uri="{FF2B5EF4-FFF2-40B4-BE49-F238E27FC236}">
                <a16:creationId xmlns="" xmlns:a16="http://schemas.microsoft.com/office/drawing/2014/main" id="{0E5236AF-2E22-F54B-B9F5-3BDC37562A8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6498422" y="5067061"/>
            <a:ext cx="6447971" cy="7999483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1" name="Picture">
            <a:extLst>
              <a:ext uri="{FF2B5EF4-FFF2-40B4-BE49-F238E27FC236}">
                <a16:creationId xmlns="" xmlns:a16="http://schemas.microsoft.com/office/drawing/2014/main" id="{BB7B9362-8481-7E4B-A638-FF3A4C999A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2786401" y="1037429"/>
            <a:ext cx="13410507" cy="6244343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3" name="Picture">
            <a:extLst>
              <a:ext uri="{FF2B5EF4-FFF2-40B4-BE49-F238E27FC236}">
                <a16:creationId xmlns="" xmlns:a16="http://schemas.microsoft.com/office/drawing/2014/main" id="{86AED011-7020-284E-8A53-162E07293D3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2786400" y="7594985"/>
            <a:ext cx="6661023" cy="5478856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0" name="Picture">
            <a:extLst>
              <a:ext uri="{FF2B5EF4-FFF2-40B4-BE49-F238E27FC236}">
                <a16:creationId xmlns="" xmlns:a16="http://schemas.microsoft.com/office/drawing/2014/main" id="{4946B2AB-E792-3A0F-0669-094193031AB6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748937" y="7598667"/>
            <a:ext cx="6447971" cy="5478856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pic>
        <p:nvPicPr>
          <p:cNvPr id="2" name="PISO logo">
            <a:extLst>
              <a:ext uri="{FF2B5EF4-FFF2-40B4-BE49-F238E27FC236}">
                <a16:creationId xmlns="" xmlns:a16="http://schemas.microsoft.com/office/drawing/2014/main" id="{A3275F87-298F-F833-3775-B0B91342680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21899453" y="436582"/>
            <a:ext cx="2093882" cy="502532"/>
          </a:xfrm>
          <a:prstGeom prst="rect">
            <a:avLst/>
          </a:prstGeom>
        </p:spPr>
      </p:pic>
      <p:pic>
        <p:nvPicPr>
          <p:cNvPr id="4" name="Graphic side">
            <a:extLst>
              <a:ext uri="{FF2B5EF4-FFF2-40B4-BE49-F238E27FC236}">
                <a16:creationId xmlns="" xmlns:a16="http://schemas.microsoft.com/office/drawing/2014/main" id="{DC94EF53-9488-DEBA-6F51-E9701BEC5AB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rcRect l="14547" t="68824" r="22944" b="24215"/>
          <a:stretch/>
        </p:blipFill>
        <p:spPr>
          <a:xfrm rot="16200000">
            <a:off x="-6184800" y="6184800"/>
            <a:ext cx="13716000" cy="134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746923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s_4_BottomRight_v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">
            <a:extLst>
              <a:ext uri="{FF2B5EF4-FFF2-40B4-BE49-F238E27FC236}">
                <a16:creationId xmlns="" xmlns:a16="http://schemas.microsoft.com/office/drawing/2014/main" id="{2CD39F92-0088-3F71-8684-D96A1F44BB5B}"/>
              </a:ext>
            </a:extLst>
          </p:cNvPr>
          <p:cNvSpPr txBox="1">
            <a:spLocks/>
          </p:cNvSpPr>
          <p:nvPr userDrawn="1"/>
        </p:nvSpPr>
        <p:spPr>
          <a:xfrm>
            <a:off x="16588042" y="9506764"/>
            <a:ext cx="6447970" cy="3552835"/>
          </a:xfrm>
          <a:prstGeom prst="rect">
            <a:avLst/>
          </a:prstGeom>
        </p:spPr>
        <p:txBody>
          <a:bodyPr vert="horz" lIns="91440" tIns="45720" rIns="91440" bIns="45720" rtlCol="0" anchor="b">
            <a:normAutofit lnSpcReduction="10000"/>
          </a:bodyPr>
          <a:lstStyle>
            <a:lvl1pPr algn="l" defTabSz="182870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8800" b="1" i="0" kern="1200">
                <a:solidFill>
                  <a:srgbClr val="1286E6"/>
                </a:solidFill>
                <a:latin typeface="Arial Narrow" panose="020B0604020202020204" pitchFamily="34" charset="0"/>
                <a:ea typeface="+mj-ea"/>
                <a:cs typeface="Arial Narrow" panose="020B0604020202020204" pitchFamily="34" charset="0"/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Picture">
            <a:extLst>
              <a:ext uri="{FF2B5EF4-FFF2-40B4-BE49-F238E27FC236}">
                <a16:creationId xmlns="" xmlns:a16="http://schemas.microsoft.com/office/drawing/2014/main" id="{0E5236AF-2E22-F54B-B9F5-3BDC37562A8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6498422" y="1029854"/>
            <a:ext cx="6447971" cy="6251917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1" name="Picture">
            <a:extLst>
              <a:ext uri="{FF2B5EF4-FFF2-40B4-BE49-F238E27FC236}">
                <a16:creationId xmlns="" xmlns:a16="http://schemas.microsoft.com/office/drawing/2014/main" id="{BB7B9362-8481-7E4B-A638-FF3A4C999A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2786401" y="1037429"/>
            <a:ext cx="13410507" cy="6244343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3" name="Picture">
            <a:extLst>
              <a:ext uri="{FF2B5EF4-FFF2-40B4-BE49-F238E27FC236}">
                <a16:creationId xmlns="" xmlns:a16="http://schemas.microsoft.com/office/drawing/2014/main" id="{86AED011-7020-284E-8A53-162E07293D3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2786400" y="7594985"/>
            <a:ext cx="6661023" cy="5478856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0" name="Picture">
            <a:extLst>
              <a:ext uri="{FF2B5EF4-FFF2-40B4-BE49-F238E27FC236}">
                <a16:creationId xmlns="" xmlns:a16="http://schemas.microsoft.com/office/drawing/2014/main" id="{4946B2AB-E792-3A0F-0669-094193031AB6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748937" y="7598667"/>
            <a:ext cx="6447971" cy="5478856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pic>
        <p:nvPicPr>
          <p:cNvPr id="2" name="PISO logo">
            <a:extLst>
              <a:ext uri="{FF2B5EF4-FFF2-40B4-BE49-F238E27FC236}">
                <a16:creationId xmlns="" xmlns:a16="http://schemas.microsoft.com/office/drawing/2014/main" id="{F95C6116-7F30-5EB0-9C41-65496462B47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21899453" y="436582"/>
            <a:ext cx="2093882" cy="502532"/>
          </a:xfrm>
          <a:prstGeom prst="rect">
            <a:avLst/>
          </a:prstGeom>
        </p:spPr>
      </p:pic>
      <p:pic>
        <p:nvPicPr>
          <p:cNvPr id="4" name="Graphic side">
            <a:extLst>
              <a:ext uri="{FF2B5EF4-FFF2-40B4-BE49-F238E27FC236}">
                <a16:creationId xmlns="" xmlns:a16="http://schemas.microsoft.com/office/drawing/2014/main" id="{CBC007BC-3C67-3BB7-269B-A2421FAACC0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rcRect l="14547" t="68824" r="22944" b="24215"/>
          <a:stretch/>
        </p:blipFill>
        <p:spPr>
          <a:xfrm rot="16200000">
            <a:off x="-6184800" y="6184800"/>
            <a:ext cx="13716000" cy="134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393183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s_4_BottomRight_v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">
            <a:extLst>
              <a:ext uri="{FF2B5EF4-FFF2-40B4-BE49-F238E27FC236}">
                <a16:creationId xmlns="" xmlns:a16="http://schemas.microsoft.com/office/drawing/2014/main" id="{2CD39F92-0088-3F71-8684-D96A1F44BB5B}"/>
              </a:ext>
            </a:extLst>
          </p:cNvPr>
          <p:cNvSpPr txBox="1">
            <a:spLocks/>
          </p:cNvSpPr>
          <p:nvPr userDrawn="1"/>
        </p:nvSpPr>
        <p:spPr>
          <a:xfrm>
            <a:off x="16588042" y="9506764"/>
            <a:ext cx="6447970" cy="3552835"/>
          </a:xfrm>
          <a:prstGeom prst="rect">
            <a:avLst/>
          </a:prstGeom>
        </p:spPr>
        <p:txBody>
          <a:bodyPr vert="horz" lIns="91440" tIns="45720" rIns="91440" bIns="45720" rtlCol="0" anchor="b">
            <a:normAutofit lnSpcReduction="10000"/>
          </a:bodyPr>
          <a:lstStyle>
            <a:lvl1pPr algn="l" defTabSz="182870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8800" b="1" i="0" kern="1200">
                <a:solidFill>
                  <a:srgbClr val="1286E6"/>
                </a:solidFill>
                <a:latin typeface="Arial Narrow" panose="020B0604020202020204" pitchFamily="34" charset="0"/>
                <a:ea typeface="+mj-ea"/>
                <a:cs typeface="Arial Narrow" panose="020B0604020202020204" pitchFamily="34" charset="0"/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Picture">
            <a:extLst>
              <a:ext uri="{FF2B5EF4-FFF2-40B4-BE49-F238E27FC236}">
                <a16:creationId xmlns="" xmlns:a16="http://schemas.microsoft.com/office/drawing/2014/main" id="{0E5236AF-2E22-F54B-B9F5-3BDC37562A8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6498422" y="1029854"/>
            <a:ext cx="6447971" cy="6251917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1" name="Picture">
            <a:extLst>
              <a:ext uri="{FF2B5EF4-FFF2-40B4-BE49-F238E27FC236}">
                <a16:creationId xmlns="" xmlns:a16="http://schemas.microsoft.com/office/drawing/2014/main" id="{BB7B9362-8481-7E4B-A638-FF3A4C999A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9748937" y="1037429"/>
            <a:ext cx="6447971" cy="6244343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3" name="Picture">
            <a:extLst>
              <a:ext uri="{FF2B5EF4-FFF2-40B4-BE49-F238E27FC236}">
                <a16:creationId xmlns="" xmlns:a16="http://schemas.microsoft.com/office/drawing/2014/main" id="{86AED011-7020-284E-8A53-162E07293D3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2786400" y="1029854"/>
            <a:ext cx="6661023" cy="12043987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0" name="Picture">
            <a:extLst>
              <a:ext uri="{FF2B5EF4-FFF2-40B4-BE49-F238E27FC236}">
                <a16:creationId xmlns="" xmlns:a16="http://schemas.microsoft.com/office/drawing/2014/main" id="{4946B2AB-E792-3A0F-0669-094193031AB6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748937" y="7598667"/>
            <a:ext cx="6447971" cy="5478856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pic>
        <p:nvPicPr>
          <p:cNvPr id="2" name="PISO logo">
            <a:extLst>
              <a:ext uri="{FF2B5EF4-FFF2-40B4-BE49-F238E27FC236}">
                <a16:creationId xmlns="" xmlns:a16="http://schemas.microsoft.com/office/drawing/2014/main" id="{D4B0D148-5C2D-BCC5-4C72-422567D09CA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21899453" y="436582"/>
            <a:ext cx="2093882" cy="502532"/>
          </a:xfrm>
          <a:prstGeom prst="rect">
            <a:avLst/>
          </a:prstGeom>
        </p:spPr>
      </p:pic>
      <p:pic>
        <p:nvPicPr>
          <p:cNvPr id="4" name="Graphic side">
            <a:extLst>
              <a:ext uri="{FF2B5EF4-FFF2-40B4-BE49-F238E27FC236}">
                <a16:creationId xmlns="" xmlns:a16="http://schemas.microsoft.com/office/drawing/2014/main" id="{B7B1DAE3-67BD-CE16-F323-8C4EAEBF204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rcRect l="14547" t="68824" r="22944" b="24215"/>
          <a:stretch/>
        </p:blipFill>
        <p:spPr>
          <a:xfrm rot="16200000">
            <a:off x="-6184800" y="6184800"/>
            <a:ext cx="13716000" cy="134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176039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s_5_BottomLeft_v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">
            <a:extLst>
              <a:ext uri="{FF2B5EF4-FFF2-40B4-BE49-F238E27FC236}">
                <a16:creationId xmlns="" xmlns:a16="http://schemas.microsoft.com/office/drawing/2014/main" id="{2CD39F92-0088-3F71-8684-D96A1F44BB5B}"/>
              </a:ext>
            </a:extLst>
          </p:cNvPr>
          <p:cNvSpPr txBox="1">
            <a:spLocks/>
          </p:cNvSpPr>
          <p:nvPr userDrawn="1"/>
        </p:nvSpPr>
        <p:spPr>
          <a:xfrm>
            <a:off x="2800533" y="9521006"/>
            <a:ext cx="6447970" cy="3552835"/>
          </a:xfrm>
          <a:prstGeom prst="rect">
            <a:avLst/>
          </a:prstGeom>
        </p:spPr>
        <p:txBody>
          <a:bodyPr vert="horz" lIns="91440" tIns="45720" rIns="91440" bIns="45720" rtlCol="0" anchor="b">
            <a:normAutofit lnSpcReduction="10000"/>
          </a:bodyPr>
          <a:lstStyle>
            <a:lvl1pPr algn="l" defTabSz="182870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8800" b="1" i="0" kern="1200">
                <a:solidFill>
                  <a:srgbClr val="1286E6"/>
                </a:solidFill>
                <a:latin typeface="Arial Narrow" panose="020B0604020202020204" pitchFamily="34" charset="0"/>
                <a:ea typeface="+mj-ea"/>
                <a:cs typeface="Arial Narrow" panose="020B0604020202020204" pitchFamily="34" charset="0"/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Picture">
            <a:extLst>
              <a:ext uri="{FF2B5EF4-FFF2-40B4-BE49-F238E27FC236}">
                <a16:creationId xmlns="" xmlns:a16="http://schemas.microsoft.com/office/drawing/2014/main" id="{0E5236AF-2E22-F54B-B9F5-3BDC37562A8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800531" y="1037428"/>
            <a:ext cx="6447970" cy="7838119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1" name="Picture">
            <a:extLst>
              <a:ext uri="{FF2B5EF4-FFF2-40B4-BE49-F238E27FC236}">
                <a16:creationId xmlns="" xmlns:a16="http://schemas.microsoft.com/office/drawing/2014/main" id="{BB7B9362-8481-7E4B-A638-FF3A4C999A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6082682" y="1026951"/>
            <a:ext cx="6863711" cy="3947282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3" name="Picture">
            <a:extLst>
              <a:ext uri="{FF2B5EF4-FFF2-40B4-BE49-F238E27FC236}">
                <a16:creationId xmlns="" xmlns:a16="http://schemas.microsoft.com/office/drawing/2014/main" id="{86AED011-7020-284E-8A53-162E07293D3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535884" y="9126559"/>
            <a:ext cx="6295787" cy="3947282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0" name="Picture">
            <a:extLst>
              <a:ext uri="{FF2B5EF4-FFF2-40B4-BE49-F238E27FC236}">
                <a16:creationId xmlns="" xmlns:a16="http://schemas.microsoft.com/office/drawing/2014/main" id="{EF697FA3-F431-659B-0DF0-76FD0AB721C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531080" y="1037429"/>
            <a:ext cx="6295787" cy="7838118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3" name="Picture">
            <a:extLst>
              <a:ext uri="{FF2B5EF4-FFF2-40B4-BE49-F238E27FC236}">
                <a16:creationId xmlns="" xmlns:a16="http://schemas.microsoft.com/office/drawing/2014/main" id="{08A7AC8D-7349-E2AD-4E51-C31C42A49497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6082682" y="5235723"/>
            <a:ext cx="6863711" cy="7838118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pic>
        <p:nvPicPr>
          <p:cNvPr id="2" name="PISO logo">
            <a:extLst>
              <a:ext uri="{FF2B5EF4-FFF2-40B4-BE49-F238E27FC236}">
                <a16:creationId xmlns="" xmlns:a16="http://schemas.microsoft.com/office/drawing/2014/main" id="{007EF933-7B2B-8823-43EF-D5BE79040D5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21899453" y="436582"/>
            <a:ext cx="2093882" cy="502532"/>
          </a:xfrm>
          <a:prstGeom prst="rect">
            <a:avLst/>
          </a:prstGeom>
        </p:spPr>
      </p:pic>
      <p:pic>
        <p:nvPicPr>
          <p:cNvPr id="4" name="Graphic side">
            <a:extLst>
              <a:ext uri="{FF2B5EF4-FFF2-40B4-BE49-F238E27FC236}">
                <a16:creationId xmlns="" xmlns:a16="http://schemas.microsoft.com/office/drawing/2014/main" id="{E7A1D260-E035-91CC-2406-E39103193B7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rcRect l="14547" t="68824" r="22944" b="24215"/>
          <a:stretch/>
        </p:blipFill>
        <p:spPr>
          <a:xfrm rot="16200000">
            <a:off x="-6184800" y="6184800"/>
            <a:ext cx="13716000" cy="134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07116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_speak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>
            <a:spLocks noGrp="1"/>
          </p:cNvSpPr>
          <p:nvPr>
            <p:ph type="title"/>
          </p:nvPr>
        </p:nvSpPr>
        <p:spPr>
          <a:xfrm>
            <a:off x="1676289" y="10345200"/>
            <a:ext cx="21029831" cy="1965176"/>
          </a:xfrm>
        </p:spPr>
        <p:txBody>
          <a:bodyPr anchor="ctr">
            <a:normAutofit/>
          </a:bodyPr>
          <a:lstStyle>
            <a:lvl1pPr algn="ctr">
              <a:defRPr sz="9600" b="1" i="0"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peaker">
            <a:extLst>
              <a:ext uri="{FF2B5EF4-FFF2-40B4-BE49-F238E27FC236}">
                <a16:creationId xmlns="" xmlns:a16="http://schemas.microsoft.com/office/drawing/2014/main" id="{B46ADAF6-B654-9BB9-5B32-CE801286CC9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76289" y="12266340"/>
            <a:ext cx="21029831" cy="953175"/>
          </a:xfrm>
        </p:spPr>
        <p:txBody>
          <a:bodyPr>
            <a:normAutofit/>
          </a:bodyPr>
          <a:lstStyle>
            <a:lvl1pPr marL="0" indent="0" algn="ctr">
              <a:buNone/>
              <a:defRPr sz="40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354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709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063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417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1771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126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48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4834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Picture">
            <a:extLst>
              <a:ext uri="{FF2B5EF4-FFF2-40B4-BE49-F238E27FC236}">
                <a16:creationId xmlns="" xmlns:a16="http://schemas.microsoft.com/office/drawing/2014/main" id="{0FA5BF67-7834-3942-BADA-FAD5801B823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1631576"/>
            <a:ext cx="24382413" cy="7978589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pic>
        <p:nvPicPr>
          <p:cNvPr id="10" name="PISO logo">
            <a:extLst>
              <a:ext uri="{FF2B5EF4-FFF2-40B4-BE49-F238E27FC236}">
                <a16:creationId xmlns="" xmlns:a16="http://schemas.microsoft.com/office/drawing/2014/main" id="{AD5378FE-7D56-1F26-1703-2034B657135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21899453" y="436582"/>
            <a:ext cx="2093882" cy="5025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579868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s_5_BottomRight_v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">
            <a:extLst>
              <a:ext uri="{FF2B5EF4-FFF2-40B4-BE49-F238E27FC236}">
                <a16:creationId xmlns="" xmlns:a16="http://schemas.microsoft.com/office/drawing/2014/main" id="{2CD39F92-0088-3F71-8684-D96A1F44BB5B}"/>
              </a:ext>
            </a:extLst>
          </p:cNvPr>
          <p:cNvSpPr txBox="1">
            <a:spLocks/>
          </p:cNvSpPr>
          <p:nvPr userDrawn="1"/>
        </p:nvSpPr>
        <p:spPr>
          <a:xfrm>
            <a:off x="16588042" y="9506764"/>
            <a:ext cx="6447970" cy="3552835"/>
          </a:xfrm>
          <a:prstGeom prst="rect">
            <a:avLst/>
          </a:prstGeom>
        </p:spPr>
        <p:txBody>
          <a:bodyPr vert="horz" lIns="91440" tIns="45720" rIns="91440" bIns="45720" rtlCol="0" anchor="b">
            <a:normAutofit lnSpcReduction="10000"/>
          </a:bodyPr>
          <a:lstStyle>
            <a:lvl1pPr algn="l" defTabSz="182870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8800" b="1" i="0" kern="1200">
                <a:solidFill>
                  <a:srgbClr val="1286E6"/>
                </a:solidFill>
                <a:latin typeface="Arial Narrow" panose="020B0604020202020204" pitchFamily="34" charset="0"/>
                <a:ea typeface="+mj-ea"/>
                <a:cs typeface="Arial Narrow" panose="020B0604020202020204" pitchFamily="34" charset="0"/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Picture">
            <a:extLst>
              <a:ext uri="{FF2B5EF4-FFF2-40B4-BE49-F238E27FC236}">
                <a16:creationId xmlns="" xmlns:a16="http://schemas.microsoft.com/office/drawing/2014/main" id="{0E5236AF-2E22-F54B-B9F5-3BDC37562A8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6498422" y="1029854"/>
            <a:ext cx="6447971" cy="7289882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1" name="Picture">
            <a:extLst>
              <a:ext uri="{FF2B5EF4-FFF2-40B4-BE49-F238E27FC236}">
                <a16:creationId xmlns="" xmlns:a16="http://schemas.microsoft.com/office/drawing/2014/main" id="{BB7B9362-8481-7E4B-A638-FF3A4C999A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9748937" y="4819607"/>
            <a:ext cx="6447971" cy="8239991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3" name="Picture">
            <a:extLst>
              <a:ext uri="{FF2B5EF4-FFF2-40B4-BE49-F238E27FC236}">
                <a16:creationId xmlns="" xmlns:a16="http://schemas.microsoft.com/office/drawing/2014/main" id="{86AED011-7020-284E-8A53-162E07293D3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2786400" y="9552823"/>
            <a:ext cx="6661023" cy="3506776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0" name="Picture">
            <a:extLst>
              <a:ext uri="{FF2B5EF4-FFF2-40B4-BE49-F238E27FC236}">
                <a16:creationId xmlns="" xmlns:a16="http://schemas.microsoft.com/office/drawing/2014/main" id="{4946B2AB-E792-3A0F-0669-094193031AB6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2786400" y="1029854"/>
            <a:ext cx="6661023" cy="8239991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3" name="Picture">
            <a:extLst>
              <a:ext uri="{FF2B5EF4-FFF2-40B4-BE49-F238E27FC236}">
                <a16:creationId xmlns="" xmlns:a16="http://schemas.microsoft.com/office/drawing/2014/main" id="{3D4DB1B8-1C7C-9D7E-A42E-0DF7FF8090B3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9748938" y="1037429"/>
            <a:ext cx="6447970" cy="3506776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pic>
        <p:nvPicPr>
          <p:cNvPr id="2" name="PISO logo">
            <a:extLst>
              <a:ext uri="{FF2B5EF4-FFF2-40B4-BE49-F238E27FC236}">
                <a16:creationId xmlns="" xmlns:a16="http://schemas.microsoft.com/office/drawing/2014/main" id="{844A9779-1C29-19CF-7C15-9029B8C6E84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21899453" y="436582"/>
            <a:ext cx="2093882" cy="502532"/>
          </a:xfrm>
          <a:prstGeom prst="rect">
            <a:avLst/>
          </a:prstGeom>
        </p:spPr>
      </p:pic>
      <p:pic>
        <p:nvPicPr>
          <p:cNvPr id="4" name="Graphic side">
            <a:extLst>
              <a:ext uri="{FF2B5EF4-FFF2-40B4-BE49-F238E27FC236}">
                <a16:creationId xmlns="" xmlns:a16="http://schemas.microsoft.com/office/drawing/2014/main" id="{01BBF8DA-17F9-B239-E2B7-4A617D3A89D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rcRect l="14547" t="68824" r="22944" b="24215"/>
          <a:stretch/>
        </p:blipFill>
        <p:spPr>
          <a:xfrm rot="16200000">
            <a:off x="-6184800" y="6184800"/>
            <a:ext cx="13716000" cy="134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76770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_im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>
            <a:spLocks noGrp="1"/>
          </p:cNvSpPr>
          <p:nvPr>
            <p:ph type="title"/>
          </p:nvPr>
        </p:nvSpPr>
        <p:spPr>
          <a:xfrm>
            <a:off x="1676290" y="10119248"/>
            <a:ext cx="21029831" cy="2674336"/>
          </a:xfrm>
        </p:spPr>
        <p:txBody>
          <a:bodyPr anchor="ctr">
            <a:normAutofit/>
          </a:bodyPr>
          <a:lstStyle>
            <a:lvl1pPr algn="ctr">
              <a:defRPr sz="9600" b="1" i="0"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Picture">
            <a:extLst>
              <a:ext uri="{FF2B5EF4-FFF2-40B4-BE49-F238E27FC236}">
                <a16:creationId xmlns="" xmlns:a16="http://schemas.microsoft.com/office/drawing/2014/main" id="{0FA5BF67-7834-3942-BADA-FAD5801B823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1631576"/>
            <a:ext cx="24382413" cy="7978589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pic>
        <p:nvPicPr>
          <p:cNvPr id="3" name="PISO logo">
            <a:extLst>
              <a:ext uri="{FF2B5EF4-FFF2-40B4-BE49-F238E27FC236}">
                <a16:creationId xmlns="" xmlns:a16="http://schemas.microsoft.com/office/drawing/2014/main" id="{E583344A-D3D0-0E10-A3D5-1BBB2892A9A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21899453" y="436582"/>
            <a:ext cx="2093882" cy="5025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90501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_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>
            <a:spLocks noGrp="1"/>
          </p:cNvSpPr>
          <p:nvPr>
            <p:ph type="title"/>
          </p:nvPr>
        </p:nvSpPr>
        <p:spPr>
          <a:xfrm>
            <a:off x="1676289" y="4575664"/>
            <a:ext cx="21029831" cy="3497873"/>
          </a:xfrm>
        </p:spPr>
        <p:txBody>
          <a:bodyPr anchor="ctr">
            <a:normAutofit/>
          </a:bodyPr>
          <a:lstStyle>
            <a:lvl1pPr algn="ctr">
              <a:defRPr sz="9600" b="1" i="0"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"/>
          <p:cNvSpPr>
            <a:spLocks noGrp="1"/>
          </p:cNvSpPr>
          <p:nvPr>
            <p:ph type="body" idx="1"/>
          </p:nvPr>
        </p:nvSpPr>
        <p:spPr>
          <a:xfrm>
            <a:off x="1676289" y="8073537"/>
            <a:ext cx="21029831" cy="1090488"/>
          </a:xfrm>
        </p:spPr>
        <p:txBody>
          <a:bodyPr>
            <a:normAutofit/>
          </a:bodyPr>
          <a:lstStyle>
            <a:lvl1pPr marL="0" indent="0" algn="ctr">
              <a:buNone/>
              <a:defRPr sz="40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354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709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063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417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1771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126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48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4834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4" name="PISO logo">
            <a:extLst>
              <a:ext uri="{FF2B5EF4-FFF2-40B4-BE49-F238E27FC236}">
                <a16:creationId xmlns="" xmlns:a16="http://schemas.microsoft.com/office/drawing/2014/main" id="{CBC15037-33DD-C265-3EE4-8F3A2FC5636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21899453" y="436582"/>
            <a:ext cx="2093882" cy="502532"/>
          </a:xfrm>
          <a:prstGeom prst="rect">
            <a:avLst/>
          </a:prstGeom>
        </p:spPr>
      </p:pic>
      <p:pic>
        <p:nvPicPr>
          <p:cNvPr id="7" name="Graphic bottom">
            <a:extLst>
              <a:ext uri="{FF2B5EF4-FFF2-40B4-BE49-F238E27FC236}">
                <a16:creationId xmlns="" xmlns:a16="http://schemas.microsoft.com/office/drawing/2014/main" id="{33875EDA-7B96-1406-0A21-950C5480727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rcRect l="6935" t="77385" r="11488" b="17375"/>
          <a:stretch/>
        </p:blipFill>
        <p:spPr>
          <a:xfrm>
            <a:off x="-1" y="12401550"/>
            <a:ext cx="24382413" cy="131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38642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">
            <a:extLst>
              <a:ext uri="{FF2B5EF4-FFF2-40B4-BE49-F238E27FC236}">
                <a16:creationId xmlns="" xmlns:a16="http://schemas.microsoft.com/office/drawing/2014/main" id="{F9D50103-9DFF-3400-C7A5-0AEF66891E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00533" y="1450514"/>
            <a:ext cx="20160000" cy="1516567"/>
          </a:xfrm>
        </p:spPr>
        <p:txBody>
          <a:bodyPr/>
          <a:lstStyle>
            <a:lvl1pPr>
              <a:defRPr b="1" i="0"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pic>
        <p:nvPicPr>
          <p:cNvPr id="2" name="PISO logo">
            <a:extLst>
              <a:ext uri="{FF2B5EF4-FFF2-40B4-BE49-F238E27FC236}">
                <a16:creationId xmlns="" xmlns:a16="http://schemas.microsoft.com/office/drawing/2014/main" id="{503FD759-2A87-AFF6-B4F4-DD03FB48E6D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21899453" y="436582"/>
            <a:ext cx="2093882" cy="502532"/>
          </a:xfrm>
          <a:prstGeom prst="rect">
            <a:avLst/>
          </a:prstGeom>
        </p:spPr>
      </p:pic>
      <p:pic>
        <p:nvPicPr>
          <p:cNvPr id="7" name="Graphic side">
            <a:extLst>
              <a:ext uri="{FF2B5EF4-FFF2-40B4-BE49-F238E27FC236}">
                <a16:creationId xmlns="" xmlns:a16="http://schemas.microsoft.com/office/drawing/2014/main" id="{F48AF35C-5DAB-01D7-FB6A-0380AB55EEC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rcRect l="14547" t="68824" r="22944" b="24215"/>
          <a:stretch/>
        </p:blipFill>
        <p:spPr>
          <a:xfrm rot="16200000">
            <a:off x="-6184800" y="6184800"/>
            <a:ext cx="13716000" cy="134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13223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_img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SO logo">
            <a:extLst>
              <a:ext uri="{FF2B5EF4-FFF2-40B4-BE49-F238E27FC236}">
                <a16:creationId xmlns="" xmlns:a16="http://schemas.microsoft.com/office/drawing/2014/main" id="{17C48696-35E0-3D94-B968-4A14CC0D35D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21899453" y="436582"/>
            <a:ext cx="2093882" cy="502532"/>
          </a:xfrm>
          <a:prstGeom prst="rect">
            <a:avLst/>
          </a:prstGeom>
        </p:spPr>
      </p:pic>
      <p:pic>
        <p:nvPicPr>
          <p:cNvPr id="3" name="Graphic side">
            <a:extLst>
              <a:ext uri="{FF2B5EF4-FFF2-40B4-BE49-F238E27FC236}">
                <a16:creationId xmlns="" xmlns:a16="http://schemas.microsoft.com/office/drawing/2014/main" id="{83817355-CC11-4792-844E-97CD096D7C6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rcRect l="14547" t="68824" r="22944" b="24215"/>
          <a:stretch/>
        </p:blipFill>
        <p:spPr>
          <a:xfrm rot="16200000">
            <a:off x="-6184800" y="6184800"/>
            <a:ext cx="13716000" cy="134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58728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_img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SO logo">
            <a:extLst>
              <a:ext uri="{FF2B5EF4-FFF2-40B4-BE49-F238E27FC236}">
                <a16:creationId xmlns="" xmlns:a16="http://schemas.microsoft.com/office/drawing/2014/main" id="{8E76AC41-7AF1-A940-CDD1-A8A7E98BB6C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21899453" y="436582"/>
            <a:ext cx="2093882" cy="502532"/>
          </a:xfrm>
          <a:prstGeom prst="rect">
            <a:avLst/>
          </a:prstGeom>
        </p:spPr>
      </p:pic>
      <p:pic>
        <p:nvPicPr>
          <p:cNvPr id="3" name="Graphic bottom">
            <a:extLst>
              <a:ext uri="{FF2B5EF4-FFF2-40B4-BE49-F238E27FC236}">
                <a16:creationId xmlns="" xmlns:a16="http://schemas.microsoft.com/office/drawing/2014/main" id="{B1185885-2C21-937F-A087-BDC89256980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rcRect l="6935" t="77385" r="11488" b="17375"/>
          <a:stretch/>
        </p:blipFill>
        <p:spPr>
          <a:xfrm>
            <a:off x="-1" y="12401550"/>
            <a:ext cx="24382413" cy="131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46061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627967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>
            <a:spLocks noGrp="1"/>
          </p:cNvSpPr>
          <p:nvPr>
            <p:ph type="title"/>
          </p:nvPr>
        </p:nvSpPr>
        <p:spPr>
          <a:xfrm>
            <a:off x="1676291" y="730251"/>
            <a:ext cx="21029831" cy="2651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"/>
          <p:cNvSpPr>
            <a:spLocks noGrp="1"/>
          </p:cNvSpPr>
          <p:nvPr>
            <p:ph type="body" idx="1"/>
          </p:nvPr>
        </p:nvSpPr>
        <p:spPr>
          <a:xfrm>
            <a:off x="1676291" y="3651250"/>
            <a:ext cx="21029831" cy="91256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99162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711" r:id="rId3"/>
    <p:sldLayoutId id="2147483674" r:id="rId4"/>
    <p:sldLayoutId id="2147483663" r:id="rId5"/>
    <p:sldLayoutId id="2147483694" r:id="rId6"/>
    <p:sldLayoutId id="2147483667" r:id="rId7"/>
    <p:sldLayoutId id="2147483695" r:id="rId8"/>
    <p:sldLayoutId id="2147483710" r:id="rId9"/>
    <p:sldLayoutId id="2147483696" r:id="rId10"/>
    <p:sldLayoutId id="2147483668" r:id="rId11"/>
    <p:sldLayoutId id="2147483698" r:id="rId12"/>
    <p:sldLayoutId id="2147483697" r:id="rId13"/>
    <p:sldLayoutId id="2147483699" r:id="rId14"/>
    <p:sldLayoutId id="2147483714" r:id="rId15"/>
    <p:sldLayoutId id="2147483713" r:id="rId16"/>
    <p:sldLayoutId id="2147483712" r:id="rId17"/>
    <p:sldLayoutId id="2147483715" r:id="rId18"/>
    <p:sldLayoutId id="2147483716" r:id="rId19"/>
    <p:sldLayoutId id="2147483687" r:id="rId20"/>
    <p:sldLayoutId id="2147483700" r:id="rId21"/>
    <p:sldLayoutId id="2147483701" r:id="rId22"/>
    <p:sldLayoutId id="2147483704" r:id="rId23"/>
    <p:sldLayoutId id="2147483708" r:id="rId24"/>
    <p:sldLayoutId id="2147483702" r:id="rId25"/>
    <p:sldLayoutId id="2147483705" r:id="rId26"/>
    <p:sldLayoutId id="2147483706" r:id="rId27"/>
    <p:sldLayoutId id="2147483707" r:id="rId28"/>
    <p:sldLayoutId id="2147483703" r:id="rId29"/>
    <p:sldLayoutId id="2147483709" r:id="rId30"/>
  </p:sldLayoutIdLst>
  <p:txStyles>
    <p:titleStyle>
      <a:lvl1pPr algn="l" defTabSz="1828709" rtl="0" eaLnBrk="1" latinLnBrk="0" hangingPunct="1">
        <a:lnSpc>
          <a:spcPct val="90000"/>
        </a:lnSpc>
        <a:spcBef>
          <a:spcPct val="0"/>
        </a:spcBef>
        <a:buNone/>
        <a:defRPr sz="8800" b="1" i="0" kern="1200">
          <a:solidFill>
            <a:srgbClr val="1286E6"/>
          </a:solidFill>
          <a:latin typeface="Arial Narrow" panose="020B0604020202020204" pitchFamily="34" charset="0"/>
          <a:ea typeface="+mj-ea"/>
          <a:cs typeface="Arial Narrow" panose="020B0604020202020204" pitchFamily="34" charset="0"/>
        </a:defRPr>
      </a:lvl1pPr>
    </p:titleStyle>
    <p:bodyStyle>
      <a:lvl1pPr marL="457177" indent="-457177" algn="l" defTabSz="1828709" rtl="0" eaLnBrk="1" latinLnBrk="0" hangingPunct="1">
        <a:lnSpc>
          <a:spcPct val="100000"/>
        </a:lnSpc>
        <a:spcBef>
          <a:spcPts val="2000"/>
        </a:spcBef>
        <a:buClr>
          <a:srgbClr val="1286E6"/>
        </a:buClr>
        <a:buFont typeface="Arial" panose="020B0604020202020204" pitchFamily="34" charset="0"/>
        <a:buChar char="•"/>
        <a:defRPr sz="5000" b="0" i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1371531" indent="-457177" algn="l" defTabSz="1828709" rtl="0" eaLnBrk="1" latinLnBrk="0" hangingPunct="1">
        <a:lnSpc>
          <a:spcPct val="100000"/>
        </a:lnSpc>
        <a:spcBef>
          <a:spcPts val="1000"/>
        </a:spcBef>
        <a:buClr>
          <a:srgbClr val="F68340"/>
        </a:buClr>
        <a:buFont typeface="Arial" panose="020B0604020202020204" pitchFamily="34" charset="0"/>
        <a:buChar char="•"/>
        <a:defRPr sz="4600" b="0" i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2285886" indent="-457177" algn="l" defTabSz="1828709" rtl="0" eaLnBrk="1" latinLnBrk="0" hangingPunct="1">
        <a:lnSpc>
          <a:spcPct val="100000"/>
        </a:lnSpc>
        <a:spcBef>
          <a:spcPts val="1000"/>
        </a:spcBef>
        <a:buClr>
          <a:srgbClr val="F5D239"/>
        </a:buClr>
        <a:buFont typeface="Arial" panose="020B0604020202020204" pitchFamily="34" charset="0"/>
        <a:buChar char="•"/>
        <a:defRPr sz="4000" b="0" i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3200240" indent="-457177" algn="l" defTabSz="1828709" rtl="0" eaLnBrk="1" latinLnBrk="0" hangingPunct="1">
        <a:lnSpc>
          <a:spcPct val="100000"/>
        </a:lnSpc>
        <a:spcBef>
          <a:spcPts val="1000"/>
        </a:spcBef>
        <a:buClr>
          <a:srgbClr val="9CCA40"/>
        </a:buClr>
        <a:buFont typeface="Arial" panose="020B0604020202020204" pitchFamily="34" charset="0"/>
        <a:buChar char="•"/>
        <a:defRPr sz="3600" b="0" i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4114594" indent="-457177" algn="l" defTabSz="1828709" rtl="0" eaLnBrk="1" latinLnBrk="0" hangingPunct="1">
        <a:lnSpc>
          <a:spcPct val="100000"/>
        </a:lnSpc>
        <a:spcBef>
          <a:spcPts val="1000"/>
        </a:spcBef>
        <a:buFont typeface="Arial" panose="020B0604020202020204" pitchFamily="34" charset="0"/>
        <a:buChar char="•"/>
        <a:defRPr sz="3600" b="0" i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5028949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3303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7657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2011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354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709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3063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417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1771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6126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0480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4834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jp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jp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212E5129-03AF-8D9D-90F5-DFE594F37D1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l-SI" dirty="0"/>
              <a:t>PISO </a:t>
            </a:r>
            <a:r>
              <a:rPr lang="sl-SI" dirty="0" smtClean="0"/>
              <a:t>PLUS</a:t>
            </a:r>
            <a:endParaRPr lang="sl-SI" dirty="0"/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044376DC-0FFB-C857-56DB-EDF44BFE726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2723787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FBD91D77-ED09-B4EE-3D58-65EAB05DF8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00534" y="692230"/>
            <a:ext cx="20160000" cy="1516567"/>
          </a:xfrm>
        </p:spPr>
        <p:txBody>
          <a:bodyPr/>
          <a:lstStyle/>
          <a:p>
            <a:r>
              <a:rPr lang="sl-SI" dirty="0"/>
              <a:t>IZVOZ PODATKOV V SHP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D2AF3125-A1FB-542E-A549-4C210AD8519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l-SI" dirty="0"/>
          </a:p>
        </p:txBody>
      </p:sp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F7146376-2D92-4290-1C19-1555B93419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306" y="1933601"/>
            <a:ext cx="22858107" cy="10814973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44BD3D51-ED01-C8DF-91CC-278BBFDD135E}"/>
              </a:ext>
            </a:extLst>
          </p:cNvPr>
          <p:cNvSpPr/>
          <p:nvPr/>
        </p:nvSpPr>
        <p:spPr>
          <a:xfrm>
            <a:off x="21915922" y="5495025"/>
            <a:ext cx="2060943" cy="500333"/>
          </a:xfrm>
          <a:prstGeom prst="rect">
            <a:avLst/>
          </a:prstGeom>
          <a:noFill/>
          <a:ln w="76200">
            <a:solidFill>
              <a:srgbClr val="CF000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 dirty="0"/>
          </a:p>
        </p:txBody>
      </p:sp>
      <p:sp>
        <p:nvSpPr>
          <p:cNvPr id="7" name="Rectangle 6">
            <a:extLst>
              <a:ext uri="{FF2B5EF4-FFF2-40B4-BE49-F238E27FC236}">
                <a16:creationId xmlns="" xmlns:a16="http://schemas.microsoft.com/office/drawing/2014/main" id="{CE07556F-6883-A303-20FC-5EE0B2FC6F7E}"/>
              </a:ext>
            </a:extLst>
          </p:cNvPr>
          <p:cNvSpPr/>
          <p:nvPr/>
        </p:nvSpPr>
        <p:spPr>
          <a:xfrm>
            <a:off x="4763733" y="9839421"/>
            <a:ext cx="2982788" cy="500333"/>
          </a:xfrm>
          <a:prstGeom prst="rect">
            <a:avLst/>
          </a:prstGeom>
          <a:noFill/>
          <a:ln w="76200">
            <a:solidFill>
              <a:srgbClr val="CF000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 dirty="0"/>
          </a:p>
        </p:txBody>
      </p:sp>
      <p:pic>
        <p:nvPicPr>
          <p:cNvPr id="9" name="Picture 8">
            <a:extLst>
              <a:ext uri="{FF2B5EF4-FFF2-40B4-BE49-F238E27FC236}">
                <a16:creationId xmlns="" xmlns:a16="http://schemas.microsoft.com/office/drawing/2014/main" id="{6139CD74-5AEE-FDDD-57BB-E138416ADB6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0063" y="9000227"/>
            <a:ext cx="12430552" cy="1678387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="" xmlns:a16="http://schemas.microsoft.com/office/drawing/2014/main" id="{54B79562-FD80-1C3B-0472-5E68D45A540A}"/>
              </a:ext>
            </a:extLst>
          </p:cNvPr>
          <p:cNvSpPr/>
          <p:nvPr/>
        </p:nvSpPr>
        <p:spPr>
          <a:xfrm>
            <a:off x="9709720" y="9198207"/>
            <a:ext cx="2060943" cy="1282425"/>
          </a:xfrm>
          <a:prstGeom prst="rect">
            <a:avLst/>
          </a:prstGeom>
          <a:noFill/>
          <a:ln w="76200">
            <a:solidFill>
              <a:srgbClr val="CF000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 dirty="0"/>
          </a:p>
        </p:txBody>
      </p:sp>
    </p:spTree>
    <p:extLst>
      <p:ext uri="{BB962C8B-B14F-4D97-AF65-F5344CB8AC3E}">
        <p14:creationId xmlns:p14="http://schemas.microsoft.com/office/powerpoint/2010/main" val="821899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FBD91D77-ED09-B4EE-3D58-65EAB05DF8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00534" y="692230"/>
            <a:ext cx="20160000" cy="1516567"/>
          </a:xfrm>
        </p:spPr>
        <p:txBody>
          <a:bodyPr/>
          <a:lstStyle/>
          <a:p>
            <a:r>
              <a:rPr lang="sl-SI" dirty="0"/>
              <a:t>IZPIS IZ ZEMLJIŠKE KNJIGE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D2AF3125-A1FB-542E-A549-4C210AD8519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l-SI" dirty="0"/>
          </a:p>
        </p:txBody>
      </p:sp>
      <p:pic>
        <p:nvPicPr>
          <p:cNvPr id="12" name="Picture 11">
            <a:extLst>
              <a:ext uri="{FF2B5EF4-FFF2-40B4-BE49-F238E27FC236}">
                <a16:creationId xmlns="" xmlns:a16="http://schemas.microsoft.com/office/drawing/2014/main" id="{E080229F-C76C-1589-70C3-79F5DDF27A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6018" y="1926206"/>
            <a:ext cx="22743781" cy="10850679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="" xmlns:a16="http://schemas.microsoft.com/office/drawing/2014/main" id="{D14E0BF2-9C18-411D-BAA8-F8B036A0DAFC}"/>
              </a:ext>
            </a:extLst>
          </p:cNvPr>
          <p:cNvSpPr/>
          <p:nvPr/>
        </p:nvSpPr>
        <p:spPr>
          <a:xfrm>
            <a:off x="7320028" y="8574655"/>
            <a:ext cx="2738372" cy="483079"/>
          </a:xfrm>
          <a:prstGeom prst="rect">
            <a:avLst/>
          </a:prstGeom>
          <a:noFill/>
          <a:ln w="76200">
            <a:solidFill>
              <a:srgbClr val="CF000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 dirty="0"/>
          </a:p>
        </p:txBody>
      </p:sp>
      <p:pic>
        <p:nvPicPr>
          <p:cNvPr id="15" name="Picture 14">
            <a:extLst>
              <a:ext uri="{FF2B5EF4-FFF2-40B4-BE49-F238E27FC236}">
                <a16:creationId xmlns="" xmlns:a16="http://schemas.microsoft.com/office/drawing/2014/main" id="{653A20F2-D8BD-FDB0-A3FE-B18CF2B1AD4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5314" y="8318560"/>
            <a:ext cx="19454485" cy="4458326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="" xmlns:a16="http://schemas.microsoft.com/office/drawing/2014/main" id="{97EA7993-7F9C-AC43-C359-20CB70020DFA}"/>
              </a:ext>
            </a:extLst>
          </p:cNvPr>
          <p:cNvSpPr/>
          <p:nvPr/>
        </p:nvSpPr>
        <p:spPr>
          <a:xfrm>
            <a:off x="5327167" y="8281355"/>
            <a:ext cx="2402101" cy="500333"/>
          </a:xfrm>
          <a:prstGeom prst="rect">
            <a:avLst/>
          </a:prstGeom>
          <a:noFill/>
          <a:ln w="76200">
            <a:solidFill>
              <a:srgbClr val="CF000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 dirty="0"/>
          </a:p>
        </p:txBody>
      </p:sp>
      <p:pic>
        <p:nvPicPr>
          <p:cNvPr id="18" name="Picture 17">
            <a:extLst>
              <a:ext uri="{FF2B5EF4-FFF2-40B4-BE49-F238E27FC236}">
                <a16:creationId xmlns="" xmlns:a16="http://schemas.microsoft.com/office/drawing/2014/main" id="{8E4E2FA7-740C-6EEC-1E9A-0472E40E382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82626" y="523580"/>
            <a:ext cx="10648934" cy="13192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3644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FBD91D77-ED09-B4EE-3D58-65EAB05DF8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00534" y="692230"/>
            <a:ext cx="20160000" cy="1516567"/>
          </a:xfrm>
        </p:spPr>
        <p:txBody>
          <a:bodyPr/>
          <a:lstStyle/>
          <a:p>
            <a:r>
              <a:rPr lang="sl-SI" dirty="0" smtClean="0"/>
              <a:t>3D </a:t>
            </a:r>
            <a:r>
              <a:rPr lang="sl-SI" dirty="0" err="1" smtClean="0"/>
              <a:t>LiDAR</a:t>
            </a:r>
            <a:r>
              <a:rPr lang="sl-SI" dirty="0" smtClean="0"/>
              <a:t> pregledovalnik oblaka točk</a:t>
            </a:r>
            <a:endParaRPr lang="sl-SI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D2AF3125-A1FB-542E-A549-4C210AD8519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l-SI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0534" y="2061311"/>
            <a:ext cx="19682948" cy="1203051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18924104" y="9382538"/>
            <a:ext cx="3559378" cy="1590261"/>
          </a:xfrm>
          <a:prstGeom prst="rect">
            <a:avLst/>
          </a:prstGeom>
          <a:noFill/>
          <a:ln w="1301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932372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FBD91D77-ED09-B4EE-3D58-65EAB05DF8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00534" y="692230"/>
            <a:ext cx="20160000" cy="1516567"/>
          </a:xfrm>
        </p:spPr>
        <p:txBody>
          <a:bodyPr/>
          <a:lstStyle/>
          <a:p>
            <a:r>
              <a:rPr lang="sl-SI" dirty="0" smtClean="0"/>
              <a:t>3D </a:t>
            </a:r>
            <a:r>
              <a:rPr lang="sl-SI" dirty="0" err="1" smtClean="0"/>
              <a:t>LiDAR</a:t>
            </a:r>
            <a:r>
              <a:rPr lang="sl-SI" dirty="0" smtClean="0"/>
              <a:t> pregledovalnik oblaka točk</a:t>
            </a:r>
            <a:endParaRPr lang="sl-SI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D2AF3125-A1FB-542E-A549-4C210AD8519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l-SI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0534" y="2208796"/>
            <a:ext cx="18707744" cy="13125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6264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00533" y="1450514"/>
            <a:ext cx="20160000" cy="13100373"/>
          </a:xfrm>
          <a:solidFill>
            <a:schemeClr val="bg1"/>
          </a:solidFill>
        </p:spPr>
        <p:txBody>
          <a:bodyPr>
            <a:normAutofit fontScale="90000"/>
          </a:bodyPr>
          <a:lstStyle/>
          <a:p>
            <a:r>
              <a:rPr lang="sl-SI" dirty="0" smtClean="0">
                <a:solidFill>
                  <a:srgbClr val="00B050"/>
                </a:solidFill>
              </a:rPr>
              <a:t>NOVO </a:t>
            </a:r>
            <a:r>
              <a:rPr lang="sl-SI" dirty="0">
                <a:solidFill>
                  <a:srgbClr val="00B050"/>
                </a:solidFill>
              </a:rPr>
              <a:t>2025: </a:t>
            </a:r>
            <a:r>
              <a:rPr lang="sl-SI" dirty="0"/>
              <a:t>Evidenca trga nepremičnin (ETN) – z iskalnikom sklenjenih </a:t>
            </a:r>
            <a:r>
              <a:rPr lang="sl-SI" dirty="0" smtClean="0"/>
              <a:t>poslov</a:t>
            </a:r>
            <a:r>
              <a:rPr lang="sl-SI" dirty="0"/>
              <a:t> </a:t>
            </a:r>
            <a:r>
              <a:rPr lang="sl-SI" dirty="0" smtClean="0"/>
              <a:t>– in NAJEMOV!</a:t>
            </a:r>
            <a:br>
              <a:rPr lang="sl-SI" dirty="0" smtClean="0"/>
            </a:br>
            <a:r>
              <a:rPr lang="sl-SI" dirty="0"/>
              <a:t/>
            </a:r>
            <a:br>
              <a:rPr lang="sl-SI" dirty="0"/>
            </a:br>
            <a:r>
              <a:rPr lang="sl-SI" dirty="0" smtClean="0">
                <a:solidFill>
                  <a:srgbClr val="00B050"/>
                </a:solidFill>
              </a:rPr>
              <a:t>NOVO </a:t>
            </a:r>
            <a:r>
              <a:rPr lang="sl-SI" dirty="0">
                <a:solidFill>
                  <a:srgbClr val="00B050"/>
                </a:solidFill>
              </a:rPr>
              <a:t>2025: </a:t>
            </a:r>
            <a:r>
              <a:rPr lang="sl-SI" dirty="0"/>
              <a:t>Sodne dražbe s prikazom nepremičnin v prostoru</a:t>
            </a:r>
            <a:r>
              <a:rPr lang="sl-SI" dirty="0" smtClean="0"/>
              <a:t>.</a:t>
            </a:r>
            <a:br>
              <a:rPr lang="sl-SI" dirty="0" smtClean="0"/>
            </a:br>
            <a:r>
              <a:rPr lang="sl-SI" dirty="0" smtClean="0"/>
              <a:t/>
            </a:r>
            <a:br>
              <a:rPr lang="sl-SI" dirty="0" smtClean="0"/>
            </a:br>
            <a:r>
              <a:rPr lang="sl-SI" dirty="0">
                <a:solidFill>
                  <a:srgbClr val="00B050"/>
                </a:solidFill>
              </a:rPr>
              <a:t>NOVO 2025: </a:t>
            </a:r>
            <a:r>
              <a:rPr lang="sl-SI" dirty="0"/>
              <a:t>Napredni iskalnik po lastnostih parcel (površina, namenska/dejanska raba, boniteta …).</a:t>
            </a:r>
            <a:br>
              <a:rPr lang="sl-SI" dirty="0"/>
            </a:br>
            <a:r>
              <a:rPr lang="sl-SI" dirty="0" smtClean="0"/>
              <a:t/>
            </a:r>
            <a:br>
              <a:rPr lang="sl-SI" dirty="0" smtClean="0"/>
            </a:br>
            <a:r>
              <a:rPr lang="sl-SI" dirty="0"/>
              <a:t/>
            </a:r>
            <a:br>
              <a:rPr lang="sl-SI" dirty="0"/>
            </a:br>
            <a:endParaRPr lang="sl-SI" dirty="0"/>
          </a:p>
        </p:txBody>
      </p:sp>
    </p:spTree>
    <p:extLst>
      <p:ext uri="{BB962C8B-B14F-4D97-AF65-F5344CB8AC3E}">
        <p14:creationId xmlns:p14="http://schemas.microsoft.com/office/powerpoint/2010/main" val="2482351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00533" y="1450514"/>
            <a:ext cx="20160000" cy="10237903"/>
          </a:xfrm>
        </p:spPr>
        <p:txBody>
          <a:bodyPr>
            <a:normAutofit/>
          </a:bodyPr>
          <a:lstStyle/>
          <a:p>
            <a:r>
              <a:rPr lang="sl-SI" sz="9600" dirty="0" smtClean="0"/>
              <a:t>Popusti pri </a:t>
            </a:r>
            <a:r>
              <a:rPr lang="sl-SI" sz="9600" dirty="0"/>
              <a:t>naročanju drugih storitev iz posebne ponudbe</a:t>
            </a:r>
            <a:r>
              <a:rPr lang="sl-SI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467258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212E5129-03AF-8D9D-90F5-DFE594F37D1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l-SI" dirty="0" smtClean="0"/>
              <a:t>DOF AI</a:t>
            </a:r>
            <a:endParaRPr lang="sl-SI" dirty="0"/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044376DC-0FFB-C857-56DB-EDF44BFE726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2004885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l-SI" dirty="0" smtClean="0"/>
              <a:t>Umetna inteligenca - AI tu, AI tam … AI v </a:t>
            </a:r>
            <a:r>
              <a:rPr lang="sl-SI" dirty="0" err="1" smtClean="0"/>
              <a:t>PISOtu</a:t>
            </a:r>
            <a:r>
              <a:rPr lang="sl-SI" dirty="0" smtClean="0"/>
              <a:t>?</a:t>
            </a:r>
            <a:endParaRPr lang="sl-SI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14673" y="3932058"/>
            <a:ext cx="20145860" cy="9400640"/>
          </a:xfrm>
        </p:spPr>
        <p:txBody>
          <a:bodyPr/>
          <a:lstStyle/>
          <a:p>
            <a:pPr marL="0" indent="0">
              <a:buNone/>
            </a:pPr>
            <a:r>
              <a:rPr lang="sl-SI" dirty="0" smtClean="0"/>
              <a:t>Jerry Seinfeld je rekel, da smo ljudje: </a:t>
            </a:r>
          </a:p>
          <a:p>
            <a:pPr marL="0" indent="0">
              <a:buNone/>
            </a:pPr>
            <a:endParaRPr lang="sl-SI" dirty="0" smtClean="0"/>
          </a:p>
          <a:p>
            <a:pPr marL="0" indent="0">
              <a:buNone/>
            </a:pPr>
            <a:r>
              <a:rPr lang="sl-SI" sz="6000" b="1" dirty="0"/>
              <a:t>t</a:t>
            </a:r>
            <a:r>
              <a:rPr lang="sl-SI" sz="6000" b="1" dirty="0" smtClean="0"/>
              <a:t>ako pametni, da smo iznašli AI …</a:t>
            </a:r>
          </a:p>
          <a:p>
            <a:pPr marL="0" indent="0">
              <a:buNone/>
            </a:pPr>
            <a:r>
              <a:rPr lang="sl-SI" sz="6000" b="1" dirty="0"/>
              <a:t>a</a:t>
            </a:r>
            <a:r>
              <a:rPr lang="sl-SI" sz="6000" b="1" dirty="0" smtClean="0"/>
              <a:t> obenem postali tako butasti, da brez njega ne moremo …</a:t>
            </a:r>
          </a:p>
          <a:p>
            <a:pPr marL="0" indent="0">
              <a:buNone/>
            </a:pPr>
            <a:r>
              <a:rPr lang="sl-SI" sz="6000" b="1" dirty="0"/>
              <a:t>i</a:t>
            </a:r>
            <a:r>
              <a:rPr lang="sl-SI" sz="6000" b="1" dirty="0" smtClean="0"/>
              <a:t>n tako zelo neumni, da še vedno ne vemo, če je bilo sploh prav, da smo si AI izmislili?</a:t>
            </a:r>
          </a:p>
          <a:p>
            <a:pPr marL="0" indent="0">
              <a:buNone/>
            </a:pPr>
            <a:r>
              <a:rPr lang="sl-SI" sz="6000" b="1" dirty="0" smtClean="0">
                <a:sym typeface="Wingdings" panose="05000000000000000000" pitchFamily="2" charset="2"/>
              </a:rPr>
              <a:t></a:t>
            </a:r>
            <a:endParaRPr lang="sl-SI" sz="6000" b="1" dirty="0"/>
          </a:p>
        </p:txBody>
      </p:sp>
    </p:spTree>
    <p:extLst>
      <p:ext uri="{BB962C8B-B14F-4D97-AF65-F5344CB8AC3E}">
        <p14:creationId xmlns:p14="http://schemas.microsoft.com/office/powerpoint/2010/main" val="3116956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86394" y="1450514"/>
            <a:ext cx="20160000" cy="1516567"/>
          </a:xfrm>
        </p:spPr>
        <p:txBody>
          <a:bodyPr>
            <a:normAutofit fontScale="90000"/>
          </a:bodyPr>
          <a:lstStyle/>
          <a:p>
            <a:r>
              <a:rPr lang="sl-SI" dirty="0" smtClean="0"/>
              <a:t>AI v </a:t>
            </a:r>
            <a:r>
              <a:rPr lang="sl-SI" dirty="0" err="1" smtClean="0"/>
              <a:t>PISOtu</a:t>
            </a:r>
            <a:r>
              <a:rPr lang="sl-SI" dirty="0" smtClean="0"/>
              <a:t>? </a:t>
            </a:r>
            <a:r>
              <a:rPr lang="sl-SI" dirty="0"/>
              <a:t>Da. </a:t>
            </a:r>
            <a:r>
              <a:rPr lang="sl-SI" dirty="0" smtClean="0"/>
              <a:t>Bil je čas. </a:t>
            </a:r>
            <a:r>
              <a:rPr lang="sl-SI" dirty="0"/>
              <a:t/>
            </a:r>
            <a:br>
              <a:rPr lang="sl-SI" dirty="0"/>
            </a:br>
            <a:endParaRPr lang="sl-SI" dirty="0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6394" y="2571750"/>
            <a:ext cx="17557750" cy="1053465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6394" y="2571750"/>
            <a:ext cx="17557750" cy="1053465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9072" y="2534428"/>
            <a:ext cx="17557750" cy="10534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5787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86394" y="1450514"/>
            <a:ext cx="20160000" cy="1516567"/>
          </a:xfrm>
        </p:spPr>
        <p:txBody>
          <a:bodyPr>
            <a:normAutofit fontScale="90000"/>
          </a:bodyPr>
          <a:lstStyle/>
          <a:p>
            <a:r>
              <a:rPr lang="sl-SI" dirty="0" smtClean="0"/>
              <a:t>AI v </a:t>
            </a:r>
            <a:r>
              <a:rPr lang="sl-SI" dirty="0" err="1" smtClean="0"/>
              <a:t>PISOtu</a:t>
            </a:r>
            <a:r>
              <a:rPr lang="sl-SI" dirty="0" smtClean="0"/>
              <a:t>? </a:t>
            </a:r>
            <a:r>
              <a:rPr lang="sl-SI" dirty="0"/>
              <a:t>Da. </a:t>
            </a:r>
            <a:r>
              <a:rPr lang="sl-SI" dirty="0" smtClean="0"/>
              <a:t>Bil je čas. </a:t>
            </a:r>
            <a:r>
              <a:rPr lang="sl-SI" dirty="0"/>
              <a:t/>
            </a:r>
            <a:br>
              <a:rPr lang="sl-SI" dirty="0"/>
            </a:br>
            <a:endParaRPr lang="sl-SI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6394" y="2574517"/>
            <a:ext cx="17158192" cy="1029491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6394" y="2574517"/>
            <a:ext cx="17158192" cy="1029491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6394" y="2574517"/>
            <a:ext cx="17158192" cy="102949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43753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00534" y="1237125"/>
            <a:ext cx="20145860" cy="12299578"/>
          </a:xfrm>
        </p:spPr>
        <p:txBody>
          <a:bodyPr>
            <a:normAutofit fontScale="70000" lnSpcReduction="20000"/>
          </a:bodyPr>
          <a:lstStyle/>
          <a:p>
            <a:pPr lvl="0"/>
            <a:r>
              <a:rPr lang="sl-SI" dirty="0"/>
              <a:t>Dodatnih 30 ur/leto </a:t>
            </a:r>
            <a:endParaRPr lang="sl-SI" dirty="0" smtClean="0"/>
          </a:p>
          <a:p>
            <a:pPr lvl="0"/>
            <a:r>
              <a:rPr lang="sl-SI" sz="5700" b="1" dirty="0">
                <a:solidFill>
                  <a:srgbClr val="FFFFFF"/>
                </a:solidFill>
                <a:highlight>
                  <a:srgbClr val="0EBE01"/>
                </a:highlight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NOVO 2025: </a:t>
            </a:r>
            <a:r>
              <a:rPr lang="sl-SI" dirty="0"/>
              <a:t>3D </a:t>
            </a:r>
            <a:r>
              <a:rPr lang="sl-SI" dirty="0" err="1"/>
              <a:t>Lidar</a:t>
            </a:r>
            <a:r>
              <a:rPr lang="sl-SI" dirty="0"/>
              <a:t> pregledovalnik oblaka točk.</a:t>
            </a:r>
          </a:p>
          <a:p>
            <a:pPr lvl="0"/>
            <a:r>
              <a:rPr lang="sl-SI" dirty="0"/>
              <a:t>Redni izpis iz zemljiške knjige (PDF</a:t>
            </a:r>
            <a:r>
              <a:rPr lang="sl-SI" dirty="0" smtClean="0"/>
              <a:t>).</a:t>
            </a:r>
            <a:endParaRPr lang="sl-SI" dirty="0"/>
          </a:p>
          <a:p>
            <a:pPr lvl="0"/>
            <a:r>
              <a:rPr lang="sl-SI" sz="5700" b="1" dirty="0">
                <a:solidFill>
                  <a:srgbClr val="FFFFFF"/>
                </a:solidFill>
                <a:highlight>
                  <a:srgbClr val="0EBE01"/>
                </a:highlight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NOVO 2025: </a:t>
            </a:r>
            <a:r>
              <a:rPr lang="sl-SI" dirty="0"/>
              <a:t>Evidenca trga nepremičnin (ETN) – z iskalnikom sklenjenih poslov.</a:t>
            </a:r>
          </a:p>
          <a:p>
            <a:pPr lvl="0"/>
            <a:r>
              <a:rPr lang="sl-SI" sz="5700" b="1" dirty="0">
                <a:solidFill>
                  <a:srgbClr val="FFFFFF"/>
                </a:solidFill>
                <a:highlight>
                  <a:srgbClr val="0EBE01"/>
                </a:highlight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NOVO 2025: </a:t>
            </a:r>
            <a:r>
              <a:rPr lang="sl-SI" dirty="0"/>
              <a:t>Sodne dražbe s prikazom nepremičnin v prostoru.</a:t>
            </a:r>
          </a:p>
          <a:p>
            <a:pPr lvl="0"/>
            <a:r>
              <a:rPr lang="sl-SI" dirty="0"/>
              <a:t>Zgodovinski arhiv parcel in lastništva (Verzija 2).</a:t>
            </a:r>
          </a:p>
          <a:p>
            <a:pPr lvl="0"/>
            <a:r>
              <a:rPr lang="sl-SI" dirty="0"/>
              <a:t>Podpora za zbiranje razvojnih pobud občanov.</a:t>
            </a:r>
          </a:p>
          <a:p>
            <a:pPr lvl="0"/>
            <a:r>
              <a:rPr lang="sl-SI" dirty="0"/>
              <a:t>Integrirani Google </a:t>
            </a:r>
            <a:r>
              <a:rPr lang="sl-SI" dirty="0" err="1"/>
              <a:t>Street</a:t>
            </a:r>
            <a:r>
              <a:rPr lang="sl-SI" dirty="0"/>
              <a:t> </a:t>
            </a:r>
            <a:r>
              <a:rPr lang="sl-SI" dirty="0" err="1"/>
              <a:t>View</a:t>
            </a:r>
            <a:r>
              <a:rPr lang="sl-SI" dirty="0"/>
              <a:t> pregledovalnik, vezan na lokacijo. </a:t>
            </a:r>
          </a:p>
          <a:p>
            <a:pPr lvl="0"/>
            <a:r>
              <a:rPr lang="sl-SI" dirty="0"/>
              <a:t>GPS zajem podatkov (sled/pot ali točka/lokacija).</a:t>
            </a:r>
          </a:p>
          <a:p>
            <a:pPr lvl="0"/>
            <a:r>
              <a:rPr lang="sl-SI" dirty="0"/>
              <a:t>Izvoz podatkov v SHP.</a:t>
            </a:r>
          </a:p>
          <a:p>
            <a:pPr lvl="0"/>
            <a:r>
              <a:rPr lang="sl-SI" sz="5700" b="1" dirty="0">
                <a:solidFill>
                  <a:srgbClr val="FFFFFF"/>
                </a:solidFill>
                <a:highlight>
                  <a:srgbClr val="0EBE01"/>
                </a:highlight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NOVO 2025: </a:t>
            </a:r>
            <a:r>
              <a:rPr lang="sl-SI" dirty="0"/>
              <a:t>Napredni iskalnik po lastnostih parcel (površina, namenska/dejanska raba, </a:t>
            </a:r>
            <a:r>
              <a:rPr lang="sl-SI" dirty="0" smtClean="0"/>
              <a:t>boniteta).</a:t>
            </a:r>
            <a:endParaRPr lang="sl-SI" dirty="0"/>
          </a:p>
          <a:p>
            <a:pPr lvl="0"/>
            <a:r>
              <a:rPr lang="sl-SI" dirty="0"/>
              <a:t>Izsek iz kartografskega dela po principu »kopija je enaka originalu«.</a:t>
            </a:r>
          </a:p>
          <a:p>
            <a:pPr lvl="0"/>
            <a:r>
              <a:rPr lang="sl-SI" dirty="0"/>
              <a:t>Aplikacija PISO GIS 3D </a:t>
            </a:r>
            <a:r>
              <a:rPr lang="sl-SI" dirty="0" err="1"/>
              <a:t>LiDAR</a:t>
            </a:r>
            <a:r>
              <a:rPr lang="sl-SI" dirty="0"/>
              <a:t> za pregledovanje oblaka točk.</a:t>
            </a:r>
          </a:p>
          <a:p>
            <a:pPr lvl="0"/>
            <a:r>
              <a:rPr lang="sl-SI" dirty="0"/>
              <a:t>Dodatnih 50 GB strežniškega pomnilnika za podatke in ustrezno povečanje kapacitet sistema.</a:t>
            </a:r>
          </a:p>
          <a:p>
            <a:pPr lvl="0"/>
            <a:r>
              <a:rPr lang="sl-SI" dirty="0"/>
              <a:t>Brezplačna udeležba na strokovnih seminarjih in </a:t>
            </a:r>
            <a:r>
              <a:rPr lang="sl-SI" dirty="0" err="1"/>
              <a:t>webinarjih</a:t>
            </a:r>
            <a:r>
              <a:rPr lang="sl-SI" dirty="0"/>
              <a:t>.</a:t>
            </a:r>
          </a:p>
          <a:p>
            <a:pPr lvl="0"/>
            <a:r>
              <a:rPr lang="sl-SI" dirty="0"/>
              <a:t>PISO vtičnik na vaši spletni strani.</a:t>
            </a:r>
          </a:p>
          <a:p>
            <a:pPr lvl="0"/>
            <a:r>
              <a:rPr lang="sl-SI" dirty="0"/>
              <a:t>Popusti (-15%) pri naročanju drugih storitev iz posebne ponudbe</a:t>
            </a:r>
            <a:r>
              <a:rPr lang="sl-SI" dirty="0" smtClean="0"/>
              <a:t>.</a:t>
            </a:r>
            <a:endParaRPr lang="sl-SI" dirty="0"/>
          </a:p>
        </p:txBody>
      </p:sp>
    </p:spTree>
    <p:extLst>
      <p:ext uri="{BB962C8B-B14F-4D97-AF65-F5344CB8AC3E}">
        <p14:creationId xmlns:p14="http://schemas.microsoft.com/office/powerpoint/2010/main" val="3982005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86394" y="1450514"/>
            <a:ext cx="20160000" cy="1516567"/>
          </a:xfrm>
        </p:spPr>
        <p:txBody>
          <a:bodyPr>
            <a:normAutofit fontScale="90000"/>
          </a:bodyPr>
          <a:lstStyle/>
          <a:p>
            <a:r>
              <a:rPr lang="sl-SI" dirty="0" smtClean="0"/>
              <a:t>AI v </a:t>
            </a:r>
            <a:r>
              <a:rPr lang="sl-SI" dirty="0" err="1" smtClean="0"/>
              <a:t>PISOtu</a:t>
            </a:r>
            <a:r>
              <a:rPr lang="sl-SI" dirty="0" smtClean="0"/>
              <a:t>? </a:t>
            </a:r>
            <a:r>
              <a:rPr lang="sl-SI" dirty="0"/>
              <a:t>Da. </a:t>
            </a:r>
            <a:r>
              <a:rPr lang="sl-SI" dirty="0" smtClean="0"/>
              <a:t>Bil je čas. </a:t>
            </a:r>
            <a:r>
              <a:rPr lang="sl-SI" dirty="0"/>
              <a:t/>
            </a:r>
            <a:br>
              <a:rPr lang="sl-SI" dirty="0"/>
            </a:br>
            <a:endParaRPr lang="sl-SI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6393" y="2674442"/>
            <a:ext cx="17139003" cy="1028340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6393" y="2674442"/>
            <a:ext cx="17139003" cy="10283402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6393" y="2674442"/>
            <a:ext cx="17139003" cy="102834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17042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86394" y="1450514"/>
            <a:ext cx="20160000" cy="1516567"/>
          </a:xfrm>
        </p:spPr>
        <p:txBody>
          <a:bodyPr>
            <a:normAutofit fontScale="90000"/>
          </a:bodyPr>
          <a:lstStyle/>
          <a:p>
            <a:r>
              <a:rPr lang="sl-SI" dirty="0" smtClean="0"/>
              <a:t>AI v </a:t>
            </a:r>
            <a:r>
              <a:rPr lang="sl-SI" dirty="0" err="1" smtClean="0"/>
              <a:t>PISOtu</a:t>
            </a:r>
            <a:r>
              <a:rPr lang="sl-SI" dirty="0" smtClean="0"/>
              <a:t>? </a:t>
            </a:r>
            <a:r>
              <a:rPr lang="sl-SI" dirty="0"/>
              <a:t>Da. </a:t>
            </a:r>
            <a:r>
              <a:rPr lang="sl-SI" dirty="0" smtClean="0"/>
              <a:t>Bil je čas. </a:t>
            </a:r>
            <a:r>
              <a:rPr lang="sl-SI" dirty="0"/>
              <a:t/>
            </a:r>
            <a:br>
              <a:rPr lang="sl-SI" dirty="0"/>
            </a:br>
            <a:endParaRPr lang="sl-SI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6394" y="2751928"/>
            <a:ext cx="17093642" cy="1025618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6394" y="2751928"/>
            <a:ext cx="17093642" cy="1025618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6394" y="2751927"/>
            <a:ext cx="17093642" cy="10256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3698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86394" y="1450514"/>
            <a:ext cx="20160000" cy="1516567"/>
          </a:xfrm>
        </p:spPr>
        <p:txBody>
          <a:bodyPr>
            <a:normAutofit fontScale="90000"/>
          </a:bodyPr>
          <a:lstStyle/>
          <a:p>
            <a:r>
              <a:rPr lang="sl-SI" dirty="0" smtClean="0"/>
              <a:t>AI v </a:t>
            </a:r>
            <a:r>
              <a:rPr lang="sl-SI" dirty="0" err="1" smtClean="0"/>
              <a:t>PISOtu</a:t>
            </a:r>
            <a:r>
              <a:rPr lang="sl-SI" dirty="0" smtClean="0"/>
              <a:t>? </a:t>
            </a:r>
            <a:r>
              <a:rPr lang="sl-SI" dirty="0"/>
              <a:t>Da. </a:t>
            </a:r>
            <a:r>
              <a:rPr lang="sl-SI" dirty="0" smtClean="0"/>
              <a:t>Bil je čas. </a:t>
            </a:r>
            <a:r>
              <a:rPr lang="sl-SI" dirty="0"/>
              <a:t/>
            </a:r>
            <a:br>
              <a:rPr lang="sl-SI" dirty="0"/>
            </a:br>
            <a:endParaRPr lang="sl-SI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6394" y="2569950"/>
            <a:ext cx="17381457" cy="10428874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6393" y="2569950"/>
            <a:ext cx="17381457" cy="1042887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6392" y="2569950"/>
            <a:ext cx="17381457" cy="10428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0107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86394" y="1450514"/>
            <a:ext cx="20160000" cy="1516567"/>
          </a:xfrm>
        </p:spPr>
        <p:txBody>
          <a:bodyPr>
            <a:normAutofit/>
          </a:bodyPr>
          <a:lstStyle/>
          <a:p>
            <a:r>
              <a:rPr lang="sl-SI" dirty="0" smtClean="0"/>
              <a:t>Vključitev podlage v PISO?</a:t>
            </a:r>
            <a:endParaRPr lang="sl-SI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sl-SI" sz="6600" b="1" dirty="0" smtClean="0"/>
              <a:t>400 € + DDV.</a:t>
            </a:r>
          </a:p>
          <a:p>
            <a:pPr marL="0" indent="0">
              <a:buNone/>
            </a:pPr>
            <a:r>
              <a:rPr lang="sl-SI" sz="6600" b="1" dirty="0" smtClean="0"/>
              <a:t>Uporabniki PISO Plus 50% popust.</a:t>
            </a:r>
          </a:p>
        </p:txBody>
      </p:sp>
    </p:spTree>
    <p:extLst>
      <p:ext uri="{BB962C8B-B14F-4D97-AF65-F5344CB8AC3E}">
        <p14:creationId xmlns:p14="http://schemas.microsoft.com/office/powerpoint/2010/main" val="3729746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86394" y="1450514"/>
            <a:ext cx="20160000" cy="1516567"/>
          </a:xfrm>
        </p:spPr>
        <p:txBody>
          <a:bodyPr>
            <a:normAutofit/>
          </a:bodyPr>
          <a:lstStyle/>
          <a:p>
            <a:r>
              <a:rPr lang="sl-SI" dirty="0" smtClean="0"/>
              <a:t>Za zaključek …</a:t>
            </a:r>
            <a:endParaRPr lang="sl-SI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sl-SI" sz="6600" b="1" dirty="0" smtClean="0"/>
          </a:p>
        </p:txBody>
      </p:sp>
    </p:spTree>
    <p:extLst>
      <p:ext uri="{BB962C8B-B14F-4D97-AF65-F5344CB8AC3E}">
        <p14:creationId xmlns:p14="http://schemas.microsoft.com/office/powerpoint/2010/main" val="708810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FA719E64-FEFE-2D60-CF11-A536429040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dirty="0"/>
              <a:t>PISO VTIČNIK NA SPLETNI STRANI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9888999B-678D-97D4-76F8-1FA99E1A57C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l-SI" dirty="0"/>
          </a:p>
        </p:txBody>
      </p:sp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4B95FE63-D473-2ED5-BC1E-F6901FD798A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26432" y="2967081"/>
            <a:ext cx="22006760" cy="106283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4837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D3B4ADB6-AFA9-9EBB-9105-FA81BBAAE0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65426" y="486037"/>
            <a:ext cx="20160000" cy="1516567"/>
          </a:xfrm>
        </p:spPr>
        <p:txBody>
          <a:bodyPr>
            <a:normAutofit fontScale="90000"/>
          </a:bodyPr>
          <a:lstStyle/>
          <a:p>
            <a:r>
              <a:rPr lang="sl-SI" dirty="0"/>
              <a:t>ZGODOVINSKI ARHIV </a:t>
            </a:r>
            <a:r>
              <a:rPr lang="sl-SI" dirty="0" smtClean="0"/>
              <a:t>PARCEL – in LASTNIŠTVA</a:t>
            </a:r>
            <a:endParaRPr lang="sl-SI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45A28B5A-081F-FF4E-89ED-93F5A873AA1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l-SI" dirty="0"/>
          </a:p>
        </p:txBody>
      </p:sp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73AD0091-A5C7-65E2-DD89-46E423FD9D5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21879" y="2001328"/>
            <a:ext cx="22784789" cy="10861822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="" xmlns:a16="http://schemas.microsoft.com/office/drawing/2014/main" id="{355D29E3-3B17-2DFD-FDA4-8A4BB1C9BD1B}"/>
              </a:ext>
            </a:extLst>
          </p:cNvPr>
          <p:cNvSpPr/>
          <p:nvPr/>
        </p:nvSpPr>
        <p:spPr>
          <a:xfrm>
            <a:off x="3968151" y="4226943"/>
            <a:ext cx="2242868" cy="828137"/>
          </a:xfrm>
          <a:prstGeom prst="rect">
            <a:avLst/>
          </a:prstGeom>
          <a:noFill/>
          <a:ln w="76200">
            <a:solidFill>
              <a:srgbClr val="CF000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1342825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7EF8851C-A83E-61FD-623F-5F9C3AC9E8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00533" y="457054"/>
            <a:ext cx="20160000" cy="1516567"/>
          </a:xfrm>
        </p:spPr>
        <p:txBody>
          <a:bodyPr/>
          <a:lstStyle/>
          <a:p>
            <a:r>
              <a:rPr lang="sl-SI" dirty="0"/>
              <a:t>PODPORA ZA RAZVOJNE POBUDE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01A3CDAD-2F26-696B-E2AA-DB9195E53B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l-SI" dirty="0"/>
          </a:p>
        </p:txBody>
      </p:sp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8847DB4B-A911-A92A-4896-F7F21D8F53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6019" y="2081169"/>
            <a:ext cx="22727033" cy="9553661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5EAAC73A-2ADD-1A6F-108F-594C21B9067B}"/>
              </a:ext>
            </a:extLst>
          </p:cNvPr>
          <p:cNvSpPr/>
          <p:nvPr/>
        </p:nvSpPr>
        <p:spPr>
          <a:xfrm>
            <a:off x="4675516" y="9885872"/>
            <a:ext cx="3260785" cy="310551"/>
          </a:xfrm>
          <a:prstGeom prst="rect">
            <a:avLst/>
          </a:prstGeom>
          <a:noFill/>
          <a:ln w="76200">
            <a:solidFill>
              <a:srgbClr val="CF000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/>
          </a:p>
        </p:txBody>
      </p:sp>
      <p:pic>
        <p:nvPicPr>
          <p:cNvPr id="8" name="Picture 7">
            <a:extLst>
              <a:ext uri="{FF2B5EF4-FFF2-40B4-BE49-F238E27FC236}">
                <a16:creationId xmlns="" xmlns:a16="http://schemas.microsoft.com/office/drawing/2014/main" id="{9865C55B-3F70-6E85-DA71-39A828CDD1B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75516" y="2608141"/>
            <a:ext cx="18943609" cy="103753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2758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C01D82F-960E-3A45-37F5-2BC0BCBE24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86394" y="767428"/>
            <a:ext cx="20160000" cy="1516567"/>
          </a:xfrm>
        </p:spPr>
        <p:txBody>
          <a:bodyPr/>
          <a:lstStyle/>
          <a:p>
            <a:r>
              <a:rPr lang="sl-SI" dirty="0"/>
              <a:t>INTEGRIRANI GOOGLE STREET VIEW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D6A088B0-8033-8E1D-8E18-E35E52F34DE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l-SI" dirty="0"/>
          </a:p>
        </p:txBody>
      </p:sp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53EF447E-2E29-5B47-355B-7AEA278083A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1345" y="2486025"/>
            <a:ext cx="22538112" cy="10838128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="" xmlns:a16="http://schemas.microsoft.com/office/drawing/2014/main" id="{456ED9EF-D189-D15C-D59F-72861520419B}"/>
              </a:ext>
            </a:extLst>
          </p:cNvPr>
          <p:cNvSpPr/>
          <p:nvPr/>
        </p:nvSpPr>
        <p:spPr>
          <a:xfrm>
            <a:off x="22559593" y="11440244"/>
            <a:ext cx="482949" cy="498714"/>
          </a:xfrm>
          <a:prstGeom prst="rect">
            <a:avLst/>
          </a:prstGeom>
          <a:noFill/>
          <a:ln w="76200">
            <a:solidFill>
              <a:srgbClr val="CF000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/>
          </a:p>
        </p:txBody>
      </p:sp>
      <p:pic>
        <p:nvPicPr>
          <p:cNvPr id="9" name="Picture 8">
            <a:extLst>
              <a:ext uri="{FF2B5EF4-FFF2-40B4-BE49-F238E27FC236}">
                <a16:creationId xmlns="" xmlns:a16="http://schemas.microsoft.com/office/drawing/2014/main" id="{867C8129-82F4-7445-D2D5-8E3DD81F4ED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912985" y="6298072"/>
            <a:ext cx="8135661" cy="4424658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="" xmlns:a16="http://schemas.microsoft.com/office/drawing/2014/main" id="{18059A07-2D59-F77E-2BDA-550D2D0703AC}"/>
              </a:ext>
            </a:extLst>
          </p:cNvPr>
          <p:cNvSpPr/>
          <p:nvPr/>
        </p:nvSpPr>
        <p:spPr>
          <a:xfrm>
            <a:off x="17822175" y="8728675"/>
            <a:ext cx="1138686" cy="1139944"/>
          </a:xfrm>
          <a:prstGeom prst="rect">
            <a:avLst/>
          </a:prstGeom>
          <a:noFill/>
          <a:ln w="76200">
            <a:solidFill>
              <a:srgbClr val="CF000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 dirty="0"/>
          </a:p>
        </p:txBody>
      </p:sp>
    </p:spTree>
    <p:extLst>
      <p:ext uri="{BB962C8B-B14F-4D97-AF65-F5344CB8AC3E}">
        <p14:creationId xmlns:p14="http://schemas.microsoft.com/office/powerpoint/2010/main" val="2336533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C01D82F-960E-3A45-37F5-2BC0BCBE24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86394" y="767428"/>
            <a:ext cx="20160000" cy="1516567"/>
          </a:xfrm>
        </p:spPr>
        <p:txBody>
          <a:bodyPr/>
          <a:lstStyle/>
          <a:p>
            <a:r>
              <a:rPr lang="sl-SI" dirty="0"/>
              <a:t>INTEGRIRANI GOOGLE STREET VIEW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D6A088B0-8033-8E1D-8E18-E35E52F34DE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l-SI" dirty="0"/>
          </a:p>
        </p:txBody>
      </p:sp>
      <p:pic>
        <p:nvPicPr>
          <p:cNvPr id="6" name="Picture 5">
            <a:extLst>
              <a:ext uri="{FF2B5EF4-FFF2-40B4-BE49-F238E27FC236}">
                <a16:creationId xmlns="" xmlns:a16="http://schemas.microsoft.com/office/drawing/2014/main" id="{69559433-A394-3494-BF53-75AC523511D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6019" y="2283995"/>
            <a:ext cx="22764738" cy="1101404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="" xmlns:a16="http://schemas.microsoft.com/office/drawing/2014/main" id="{507E0432-BB75-59DC-A7F6-980110760CA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84246" y="3609252"/>
            <a:ext cx="7334950" cy="6497495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="" xmlns:a16="http://schemas.microsoft.com/office/drawing/2014/main" id="{7937F6B8-C90B-85BA-2080-F4EF7327E09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19692" y="2283995"/>
            <a:ext cx="22764738" cy="1102055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="" xmlns:a16="http://schemas.microsoft.com/office/drawing/2014/main" id="{65E591AB-41A3-80C5-4FFE-4D4904496E1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84246" y="3609252"/>
            <a:ext cx="7334950" cy="66759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72459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E845C2F6-64C1-E599-C801-70A2B666C4B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l-SI" dirty="0"/>
          </a:p>
        </p:txBody>
      </p:sp>
      <p:sp>
        <p:nvSpPr>
          <p:cNvPr id="5" name="Title 4">
            <a:extLst>
              <a:ext uri="{FF2B5EF4-FFF2-40B4-BE49-F238E27FC236}">
                <a16:creationId xmlns="" xmlns:a16="http://schemas.microsoft.com/office/drawing/2014/main" id="{2509F7BC-51C0-7036-F86E-2E256064C3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dirty="0"/>
              <a:t>GPS ZAJEM PODATKOV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554E5D47-6EC5-5E86-DDFB-BBB98262801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6019" y="2967081"/>
            <a:ext cx="22711170" cy="1021408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="" xmlns:a16="http://schemas.microsoft.com/office/drawing/2014/main" id="{92090415-4B2B-4FF6-B0A7-6A554786D1F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755521" y="3665025"/>
            <a:ext cx="5480056" cy="8285011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="" xmlns:a16="http://schemas.microsoft.com/office/drawing/2014/main" id="{019406B6-5549-2928-8123-BBFA9FEC2799}"/>
              </a:ext>
            </a:extLst>
          </p:cNvPr>
          <p:cNvSpPr/>
          <p:nvPr/>
        </p:nvSpPr>
        <p:spPr>
          <a:xfrm>
            <a:off x="12222261" y="6934177"/>
            <a:ext cx="3926388" cy="1433446"/>
          </a:xfrm>
          <a:prstGeom prst="rect">
            <a:avLst/>
          </a:prstGeom>
          <a:noFill/>
          <a:ln w="76200">
            <a:solidFill>
              <a:srgbClr val="CF000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 dirty="0"/>
          </a:p>
        </p:txBody>
      </p:sp>
      <p:sp>
        <p:nvSpPr>
          <p:cNvPr id="14" name="Rectangle 13">
            <a:extLst>
              <a:ext uri="{FF2B5EF4-FFF2-40B4-BE49-F238E27FC236}">
                <a16:creationId xmlns="" xmlns:a16="http://schemas.microsoft.com/office/drawing/2014/main" id="{E522C31A-0867-B72E-AB26-5D23F1F86BB4}"/>
              </a:ext>
            </a:extLst>
          </p:cNvPr>
          <p:cNvSpPr/>
          <p:nvPr/>
        </p:nvSpPr>
        <p:spPr>
          <a:xfrm>
            <a:off x="16037668" y="5954048"/>
            <a:ext cx="1308891" cy="980129"/>
          </a:xfrm>
          <a:prstGeom prst="rect">
            <a:avLst/>
          </a:prstGeom>
          <a:noFill/>
          <a:ln w="76200">
            <a:solidFill>
              <a:srgbClr val="CF000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 dirty="0"/>
          </a:p>
        </p:txBody>
      </p:sp>
    </p:spTree>
    <p:extLst>
      <p:ext uri="{BB962C8B-B14F-4D97-AF65-F5344CB8AC3E}">
        <p14:creationId xmlns:p14="http://schemas.microsoft.com/office/powerpoint/2010/main" val="2991678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E845C2F6-64C1-E599-C801-70A2B666C4B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l-SI" dirty="0"/>
          </a:p>
        </p:txBody>
      </p:sp>
      <p:sp>
        <p:nvSpPr>
          <p:cNvPr id="5" name="Title 4">
            <a:extLst>
              <a:ext uri="{FF2B5EF4-FFF2-40B4-BE49-F238E27FC236}">
                <a16:creationId xmlns="" xmlns:a16="http://schemas.microsoft.com/office/drawing/2014/main" id="{2509F7BC-51C0-7036-F86E-2E256064C3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dirty="0"/>
              <a:t>GPS ZAJEM PODATKOV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FBC74DA4-5A80-0BE2-8C7C-4EE21195A5B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9484" y="2919027"/>
            <a:ext cx="22554740" cy="9717926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666CBAE1-F4E4-2FAA-C432-F7E1C1EC1D36}"/>
              </a:ext>
            </a:extLst>
          </p:cNvPr>
          <p:cNvSpPr/>
          <p:nvPr/>
        </p:nvSpPr>
        <p:spPr>
          <a:xfrm>
            <a:off x="5338381" y="4899073"/>
            <a:ext cx="2753196" cy="691573"/>
          </a:xfrm>
          <a:prstGeom prst="rect">
            <a:avLst/>
          </a:prstGeom>
          <a:noFill/>
          <a:ln w="76200">
            <a:solidFill>
              <a:srgbClr val="CF000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 dirty="0"/>
          </a:p>
        </p:txBody>
      </p:sp>
      <p:pic>
        <p:nvPicPr>
          <p:cNvPr id="10" name="Picture 9">
            <a:extLst>
              <a:ext uri="{FF2B5EF4-FFF2-40B4-BE49-F238E27FC236}">
                <a16:creationId xmlns="" xmlns:a16="http://schemas.microsoft.com/office/drawing/2014/main" id="{8A0B426D-9D93-9939-DF42-64A75F3CC9F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96364" y="3834526"/>
            <a:ext cx="9968167" cy="894236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="" xmlns:a16="http://schemas.microsoft.com/office/drawing/2014/main" id="{92221DF7-223A-5AB8-738E-AEBD8C2785FB}"/>
              </a:ext>
            </a:extLst>
          </p:cNvPr>
          <p:cNvSpPr/>
          <p:nvPr/>
        </p:nvSpPr>
        <p:spPr>
          <a:xfrm>
            <a:off x="12514400" y="5758152"/>
            <a:ext cx="2116000" cy="691573"/>
          </a:xfrm>
          <a:prstGeom prst="rect">
            <a:avLst/>
          </a:prstGeom>
          <a:noFill/>
          <a:ln w="76200">
            <a:solidFill>
              <a:srgbClr val="CF000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 dirty="0"/>
          </a:p>
        </p:txBody>
      </p:sp>
    </p:spTree>
    <p:extLst>
      <p:ext uri="{BB962C8B-B14F-4D97-AF65-F5344CB8AC3E}">
        <p14:creationId xmlns:p14="http://schemas.microsoft.com/office/powerpoint/2010/main" val="241367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1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4" id="{6EB909F1-2DC6-A543-810D-17C9B349492E}" vid="{229D76ED-A373-7B4A-834A-433F1E17C333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2024_PISO template</Template>
  <TotalTime>703</TotalTime>
  <Words>378</Words>
  <Application>Microsoft Office PowerPoint</Application>
  <PresentationFormat>Custom</PresentationFormat>
  <Paragraphs>49</Paragraphs>
  <Slides>24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30" baseType="lpstr">
      <vt:lpstr>Arial</vt:lpstr>
      <vt:lpstr>Arial Narrow</vt:lpstr>
      <vt:lpstr>Calibri</vt:lpstr>
      <vt:lpstr>Times New Roman</vt:lpstr>
      <vt:lpstr>Wingdings</vt:lpstr>
      <vt:lpstr>Office Theme</vt:lpstr>
      <vt:lpstr>PISO PLUS</vt:lpstr>
      <vt:lpstr>PowerPoint Presentation</vt:lpstr>
      <vt:lpstr>PISO VTIČNIK NA SPLETNI STRANI</vt:lpstr>
      <vt:lpstr>ZGODOVINSKI ARHIV PARCEL – in LASTNIŠTVA</vt:lpstr>
      <vt:lpstr>PODPORA ZA RAZVOJNE POBUDE</vt:lpstr>
      <vt:lpstr>INTEGRIRANI GOOGLE STREET VIEW</vt:lpstr>
      <vt:lpstr>INTEGRIRANI GOOGLE STREET VIEW</vt:lpstr>
      <vt:lpstr>GPS ZAJEM PODATKOV</vt:lpstr>
      <vt:lpstr>GPS ZAJEM PODATKOV</vt:lpstr>
      <vt:lpstr>IZVOZ PODATKOV V SHP</vt:lpstr>
      <vt:lpstr>IZPIS IZ ZEMLJIŠKE KNJIGE</vt:lpstr>
      <vt:lpstr>3D LiDAR pregledovalnik oblaka točk</vt:lpstr>
      <vt:lpstr>3D LiDAR pregledovalnik oblaka točk</vt:lpstr>
      <vt:lpstr>NOVO 2025: Evidenca trga nepremičnin (ETN) – z iskalnikom sklenjenih poslov – in NAJEMOV!  NOVO 2025: Sodne dražbe s prikazom nepremičnin v prostoru.  NOVO 2025: Napredni iskalnik po lastnostih parcel (površina, namenska/dejanska raba, boniteta …).   </vt:lpstr>
      <vt:lpstr>Popusti pri naročanju drugih storitev iz posebne ponudbe.</vt:lpstr>
      <vt:lpstr>DOF AI</vt:lpstr>
      <vt:lpstr>Umetna inteligenca - AI tu, AI tam … AI v PISOtu?</vt:lpstr>
      <vt:lpstr>AI v PISOtu? Da. Bil je čas.  </vt:lpstr>
      <vt:lpstr>AI v PISOtu? Da. Bil je čas.  </vt:lpstr>
      <vt:lpstr>AI v PISOtu? Da. Bil je čas.  </vt:lpstr>
      <vt:lpstr>AI v PISOtu? Da. Bil je čas.  </vt:lpstr>
      <vt:lpstr>AI v PISOtu? Da. Bil je čas.  </vt:lpstr>
      <vt:lpstr>Vključitev podlage v PISO?</vt:lpstr>
      <vt:lpstr>Za zaključek …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PISO CESTE - zapore</dc:title>
  <dc:creator>Aljaž Golob</dc:creator>
  <cp:lastModifiedBy>Jaka Šimnovec</cp:lastModifiedBy>
  <cp:revision>34</cp:revision>
  <dcterms:created xsi:type="dcterms:W3CDTF">2024-05-27T06:52:09Z</dcterms:created>
  <dcterms:modified xsi:type="dcterms:W3CDTF">2025-05-19T12:30:42Z</dcterms:modified>
</cp:coreProperties>
</file>